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047653-9E2F-6487-69BE-BA41AC8F4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3"/>
          <a:stretch/>
        </p:blipFill>
        <p:spPr>
          <a:xfrm>
            <a:off x="3374414" y="3804240"/>
            <a:ext cx="4801846" cy="1034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F81792-D58A-A1AF-B775-326BCF4F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2203883"/>
            <a:ext cx="8778240" cy="1116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AAFB9E-6BDE-2807-3D14-3087142A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DE930C-DC99-3991-6DE1-EE937F319E69}"/>
              </a:ext>
            </a:extLst>
          </p:cNvPr>
          <p:cNvSpPr/>
          <p:nvPr/>
        </p:nvSpPr>
        <p:spPr bwMode="white">
          <a:xfrm>
            <a:off x="6385560" y="1749470"/>
            <a:ext cx="792480" cy="544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9FAF3E-C40C-F46A-200E-E4B7F8918884}"/>
              </a:ext>
            </a:extLst>
          </p:cNvPr>
          <p:cNvSpPr/>
          <p:nvPr/>
        </p:nvSpPr>
        <p:spPr bwMode="white">
          <a:xfrm>
            <a:off x="2797289" y="1894332"/>
            <a:ext cx="476033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98F0CB-8408-1134-A2C7-8A7EAEA4991C}"/>
              </a:ext>
            </a:extLst>
          </p:cNvPr>
          <p:cNvSpPr/>
          <p:nvPr/>
        </p:nvSpPr>
        <p:spPr bwMode="white">
          <a:xfrm>
            <a:off x="9147570" y="1894332"/>
            <a:ext cx="752133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29E081-C234-20AD-CA44-C77298A337CC}"/>
              </a:ext>
            </a:extLst>
          </p:cNvPr>
          <p:cNvSpPr/>
          <p:nvPr/>
        </p:nvSpPr>
        <p:spPr bwMode="white">
          <a:xfrm>
            <a:off x="3625586" y="2523312"/>
            <a:ext cx="580760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C846EC-BE79-0D76-E98A-486C9BFDC0E5}"/>
              </a:ext>
            </a:extLst>
          </p:cNvPr>
          <p:cNvSpPr/>
          <p:nvPr/>
        </p:nvSpPr>
        <p:spPr bwMode="white">
          <a:xfrm>
            <a:off x="6405619" y="2523312"/>
            <a:ext cx="571239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8C2B7B-6B0E-560E-65F6-1D0B52A9F295}"/>
              </a:ext>
            </a:extLst>
          </p:cNvPr>
          <p:cNvSpPr/>
          <p:nvPr/>
        </p:nvSpPr>
        <p:spPr bwMode="white">
          <a:xfrm>
            <a:off x="8205024" y="2523312"/>
            <a:ext cx="47603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9B8D596-BBCB-34E1-6B42-35431B27F518}"/>
              </a:ext>
            </a:extLst>
          </p:cNvPr>
          <p:cNvSpPr/>
          <p:nvPr/>
        </p:nvSpPr>
        <p:spPr bwMode="white">
          <a:xfrm>
            <a:off x="10213884" y="2999813"/>
            <a:ext cx="761652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D3A2562-818D-87B1-DFF0-1D35B86A4B08}"/>
              </a:ext>
            </a:extLst>
          </p:cNvPr>
          <p:cNvSpPr/>
          <p:nvPr/>
        </p:nvSpPr>
        <p:spPr bwMode="white">
          <a:xfrm>
            <a:off x="2064198" y="4191065"/>
            <a:ext cx="209454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A3992EB-E308-E539-6077-271CBA8EFA9D}"/>
              </a:ext>
            </a:extLst>
          </p:cNvPr>
          <p:cNvSpPr/>
          <p:nvPr/>
        </p:nvSpPr>
        <p:spPr bwMode="white">
          <a:xfrm>
            <a:off x="4149223" y="4191065"/>
            <a:ext cx="19993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5670D8F-44A5-40D3-CFFD-98F6C0DCC843}"/>
              </a:ext>
            </a:extLst>
          </p:cNvPr>
          <p:cNvSpPr/>
          <p:nvPr/>
        </p:nvSpPr>
        <p:spPr bwMode="white">
          <a:xfrm>
            <a:off x="7138710" y="4191065"/>
            <a:ext cx="19993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60C8A90-69F1-2C7C-CE7C-B144C28FD9EA}"/>
              </a:ext>
            </a:extLst>
          </p:cNvPr>
          <p:cNvSpPr/>
          <p:nvPr/>
        </p:nvSpPr>
        <p:spPr bwMode="white">
          <a:xfrm>
            <a:off x="10613752" y="4191065"/>
            <a:ext cx="19993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A1A850-4324-C537-A81A-8F1B17D64A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6ED014-A16B-2E0D-6926-D1E221999DDA}"/>
              </a:ext>
            </a:extLst>
          </p:cNvPr>
          <p:cNvSpPr/>
          <p:nvPr/>
        </p:nvSpPr>
        <p:spPr bwMode="white">
          <a:xfrm>
            <a:off x="1492958" y="1209578"/>
            <a:ext cx="209454" cy="1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399313-15EA-99EF-29B5-76799AF57748}"/>
              </a:ext>
            </a:extLst>
          </p:cNvPr>
          <p:cNvSpPr/>
          <p:nvPr/>
        </p:nvSpPr>
        <p:spPr bwMode="white">
          <a:xfrm>
            <a:off x="3939768" y="1209578"/>
            <a:ext cx="209454" cy="1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5D1DE4-66FE-873E-7548-8D081EE76C19}"/>
              </a:ext>
            </a:extLst>
          </p:cNvPr>
          <p:cNvSpPr/>
          <p:nvPr/>
        </p:nvSpPr>
        <p:spPr bwMode="white">
          <a:xfrm>
            <a:off x="6634115" y="1209578"/>
            <a:ext cx="209454" cy="1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9A5476-C370-8521-242A-9A821259E337}"/>
              </a:ext>
            </a:extLst>
          </p:cNvPr>
          <p:cNvSpPr/>
          <p:nvPr/>
        </p:nvSpPr>
        <p:spPr bwMode="white">
          <a:xfrm flipV="1">
            <a:off x="9080925" y="1173479"/>
            <a:ext cx="207855" cy="22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D2BBF8-3F46-8228-31F7-ED12D2A16B43}"/>
              </a:ext>
            </a:extLst>
          </p:cNvPr>
          <p:cNvSpPr/>
          <p:nvPr/>
        </p:nvSpPr>
        <p:spPr bwMode="white">
          <a:xfrm>
            <a:off x="1350148" y="1839603"/>
            <a:ext cx="218975" cy="16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0EA7D6-042B-9D6F-8954-237DE2703DED}"/>
              </a:ext>
            </a:extLst>
          </p:cNvPr>
          <p:cNvSpPr/>
          <p:nvPr/>
        </p:nvSpPr>
        <p:spPr bwMode="white">
          <a:xfrm>
            <a:off x="4215867" y="1839603"/>
            <a:ext cx="218975" cy="16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B17BB6-1279-B201-150D-98D819A6C0F7}"/>
              </a:ext>
            </a:extLst>
          </p:cNvPr>
          <p:cNvSpPr/>
          <p:nvPr/>
        </p:nvSpPr>
        <p:spPr bwMode="white">
          <a:xfrm>
            <a:off x="6776925" y="1839603"/>
            <a:ext cx="209454" cy="16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E427224-D609-6B1C-FC5A-93E773B5EA6E}"/>
              </a:ext>
            </a:extLst>
          </p:cNvPr>
          <p:cNvSpPr/>
          <p:nvPr/>
        </p:nvSpPr>
        <p:spPr bwMode="white">
          <a:xfrm>
            <a:off x="9480793" y="1839603"/>
            <a:ext cx="218975" cy="16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662CC6A-81B0-68EF-5DEF-22260A8CAC2E}"/>
              </a:ext>
            </a:extLst>
          </p:cNvPr>
          <p:cNvSpPr/>
          <p:nvPr/>
        </p:nvSpPr>
        <p:spPr bwMode="white">
          <a:xfrm>
            <a:off x="1626247" y="2545995"/>
            <a:ext cx="218975" cy="16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1AC729E-3585-A219-4A22-A57B0319C2E2}"/>
              </a:ext>
            </a:extLst>
          </p:cNvPr>
          <p:cNvSpPr/>
          <p:nvPr/>
        </p:nvSpPr>
        <p:spPr bwMode="white">
          <a:xfrm>
            <a:off x="4095127" y="2545995"/>
            <a:ext cx="218975" cy="16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4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32B2FB-F3AB-8069-6BF6-2AB899BF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6"/>
          <a:stretch/>
        </p:blipFill>
        <p:spPr>
          <a:xfrm>
            <a:off x="360000" y="360000"/>
            <a:ext cx="11352153" cy="507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1D4D85-4657-EE81-1839-56F97959ACA0}"/>
              </a:ext>
            </a:extLst>
          </p:cNvPr>
          <p:cNvSpPr/>
          <p:nvPr/>
        </p:nvSpPr>
        <p:spPr bwMode="white">
          <a:xfrm>
            <a:off x="1664090" y="1055334"/>
            <a:ext cx="741173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7CC48E-624C-5E91-3205-AC7D30AE6B04}"/>
              </a:ext>
            </a:extLst>
          </p:cNvPr>
          <p:cNvSpPr/>
          <p:nvPr/>
        </p:nvSpPr>
        <p:spPr bwMode="white">
          <a:xfrm>
            <a:off x="5360576" y="1055334"/>
            <a:ext cx="741173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4DE9B2-0714-DF98-0282-10C2346E5980}"/>
              </a:ext>
            </a:extLst>
          </p:cNvPr>
          <p:cNvSpPr/>
          <p:nvPr/>
        </p:nvSpPr>
        <p:spPr bwMode="white">
          <a:xfrm>
            <a:off x="8775604" y="1055334"/>
            <a:ext cx="881902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3F548A-2821-392A-BB70-20D4CC07E462}"/>
              </a:ext>
            </a:extLst>
          </p:cNvPr>
          <p:cNvSpPr/>
          <p:nvPr/>
        </p:nvSpPr>
        <p:spPr bwMode="white">
          <a:xfrm>
            <a:off x="2208243" y="1525154"/>
            <a:ext cx="844375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87705A-EBB2-1C07-3212-3A090D84E1CD}"/>
              </a:ext>
            </a:extLst>
          </p:cNvPr>
          <p:cNvSpPr/>
          <p:nvPr/>
        </p:nvSpPr>
        <p:spPr bwMode="white">
          <a:xfrm>
            <a:off x="4947771" y="1525154"/>
            <a:ext cx="741173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8812DE-3B32-3991-0AF7-5257FC0BA52A}"/>
              </a:ext>
            </a:extLst>
          </p:cNvPr>
          <p:cNvSpPr/>
          <p:nvPr/>
        </p:nvSpPr>
        <p:spPr bwMode="white">
          <a:xfrm>
            <a:off x="9188410" y="1525154"/>
            <a:ext cx="881902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5AC5A9C-8E1E-4292-A67F-30401C277262}"/>
              </a:ext>
            </a:extLst>
          </p:cNvPr>
          <p:cNvSpPr/>
          <p:nvPr/>
        </p:nvSpPr>
        <p:spPr bwMode="white">
          <a:xfrm>
            <a:off x="1936166" y="2511778"/>
            <a:ext cx="600444" cy="21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8B59AB1-4CFD-6A01-144E-F7EB5683D228}"/>
              </a:ext>
            </a:extLst>
          </p:cNvPr>
          <p:cNvSpPr/>
          <p:nvPr/>
        </p:nvSpPr>
        <p:spPr bwMode="white">
          <a:xfrm>
            <a:off x="5632653" y="2511778"/>
            <a:ext cx="741173" cy="21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F5BC98-61EE-5B7C-5879-ABDE74D64C0D}"/>
              </a:ext>
            </a:extLst>
          </p:cNvPr>
          <p:cNvSpPr/>
          <p:nvPr/>
        </p:nvSpPr>
        <p:spPr bwMode="white">
          <a:xfrm>
            <a:off x="9066445" y="2511778"/>
            <a:ext cx="731791" cy="21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41DB7F-B1AE-07A1-CA00-43F64DAAF149}"/>
              </a:ext>
            </a:extLst>
          </p:cNvPr>
          <p:cNvSpPr/>
          <p:nvPr/>
        </p:nvSpPr>
        <p:spPr bwMode="white">
          <a:xfrm>
            <a:off x="2227007" y="2981598"/>
            <a:ext cx="309604" cy="197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E5C29FD-13A3-22D5-B25A-5FC54C02F658}"/>
              </a:ext>
            </a:extLst>
          </p:cNvPr>
          <p:cNvSpPr/>
          <p:nvPr/>
        </p:nvSpPr>
        <p:spPr bwMode="white">
          <a:xfrm>
            <a:off x="5632653" y="2981598"/>
            <a:ext cx="703645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2FD0203-C8CD-59AA-D390-B5DAF4EC793F}"/>
              </a:ext>
            </a:extLst>
          </p:cNvPr>
          <p:cNvSpPr/>
          <p:nvPr/>
        </p:nvSpPr>
        <p:spPr bwMode="white">
          <a:xfrm>
            <a:off x="8916333" y="2981598"/>
            <a:ext cx="609827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715A421-D1D8-07E7-410B-870BD9B9B397}"/>
              </a:ext>
            </a:extLst>
          </p:cNvPr>
          <p:cNvSpPr/>
          <p:nvPr/>
        </p:nvSpPr>
        <p:spPr bwMode="white">
          <a:xfrm>
            <a:off x="4876800" y="4396388"/>
            <a:ext cx="762000" cy="480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8DEA470-38A1-1C16-6F49-F9B4300AEAB2}"/>
              </a:ext>
            </a:extLst>
          </p:cNvPr>
          <p:cNvSpPr/>
          <p:nvPr/>
        </p:nvSpPr>
        <p:spPr bwMode="white">
          <a:xfrm>
            <a:off x="1467069" y="4644763"/>
            <a:ext cx="516006" cy="18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D353A89-95F0-344A-EEAA-2938FFC4D61B}"/>
              </a:ext>
            </a:extLst>
          </p:cNvPr>
          <p:cNvSpPr/>
          <p:nvPr/>
        </p:nvSpPr>
        <p:spPr bwMode="white">
          <a:xfrm>
            <a:off x="2161333" y="4644763"/>
            <a:ext cx="356513" cy="18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C4CBF5D-0D6A-384B-4F2A-8B1760989B35}"/>
              </a:ext>
            </a:extLst>
          </p:cNvPr>
          <p:cNvSpPr/>
          <p:nvPr/>
        </p:nvSpPr>
        <p:spPr bwMode="white">
          <a:xfrm>
            <a:off x="3174583" y="4644762"/>
            <a:ext cx="505877" cy="23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A1DEB12-2444-33C9-36D5-32C30EF7E4CA}"/>
              </a:ext>
            </a:extLst>
          </p:cNvPr>
          <p:cNvSpPr/>
          <p:nvPr/>
        </p:nvSpPr>
        <p:spPr bwMode="white">
          <a:xfrm>
            <a:off x="6664667" y="4569592"/>
            <a:ext cx="215784" cy="15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8A5DC7B-A6BE-90C8-9D00-54EAC51F1C8D}"/>
              </a:ext>
            </a:extLst>
          </p:cNvPr>
          <p:cNvSpPr/>
          <p:nvPr/>
        </p:nvSpPr>
        <p:spPr bwMode="white">
          <a:xfrm>
            <a:off x="8644257" y="4569592"/>
            <a:ext cx="206402" cy="15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9974393-2AFE-41B4-C722-D794D7C6CAB7}"/>
              </a:ext>
            </a:extLst>
          </p:cNvPr>
          <p:cNvSpPr/>
          <p:nvPr/>
        </p:nvSpPr>
        <p:spPr bwMode="white">
          <a:xfrm>
            <a:off x="10501882" y="4597780"/>
            <a:ext cx="242318" cy="13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69B671E-1382-5581-E2B5-407A428AAB30}"/>
              </a:ext>
            </a:extLst>
          </p:cNvPr>
          <p:cNvSpPr/>
          <p:nvPr/>
        </p:nvSpPr>
        <p:spPr bwMode="white">
          <a:xfrm>
            <a:off x="3753703" y="4629522"/>
            <a:ext cx="505877" cy="23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812077-A991-D5D4-973A-750C790922A0}"/>
              </a:ext>
            </a:extLst>
          </p:cNvPr>
          <p:cNvSpPr/>
          <p:nvPr/>
        </p:nvSpPr>
        <p:spPr bwMode="white">
          <a:xfrm>
            <a:off x="1660546" y="4975860"/>
            <a:ext cx="160634" cy="13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5D55EB-3024-B79D-2095-015561EF19D4}"/>
              </a:ext>
            </a:extLst>
          </p:cNvPr>
          <p:cNvSpPr/>
          <p:nvPr/>
        </p:nvSpPr>
        <p:spPr bwMode="white">
          <a:xfrm>
            <a:off x="2277766" y="4998720"/>
            <a:ext cx="160634" cy="13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9C7A75F-CE52-7C23-58B1-F6E0F1DB4CD5}"/>
              </a:ext>
            </a:extLst>
          </p:cNvPr>
          <p:cNvSpPr/>
          <p:nvPr/>
        </p:nvSpPr>
        <p:spPr bwMode="white">
          <a:xfrm>
            <a:off x="3436006" y="4991100"/>
            <a:ext cx="160634" cy="13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96FBA93-E5B4-908A-6B4E-6D666C64F22F}"/>
              </a:ext>
            </a:extLst>
          </p:cNvPr>
          <p:cNvSpPr/>
          <p:nvPr/>
        </p:nvSpPr>
        <p:spPr bwMode="white">
          <a:xfrm>
            <a:off x="3847486" y="5021580"/>
            <a:ext cx="168254" cy="1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4043E2A-6E2F-91B5-F612-64A4B920CFC2}"/>
              </a:ext>
            </a:extLst>
          </p:cNvPr>
          <p:cNvSpPr/>
          <p:nvPr/>
        </p:nvSpPr>
        <p:spPr bwMode="white">
          <a:xfrm>
            <a:off x="5120026" y="5006340"/>
            <a:ext cx="168254" cy="1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1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" grpId="0" animBg="1"/>
      <p:bldP spid="4" grpId="0" animBg="1"/>
      <p:bldP spid="11" grpId="0" animBg="1"/>
      <p:bldP spid="18" grpId="0" animBg="1"/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B8F495-13B2-BDB6-0761-4ACEE398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" y="1068660"/>
            <a:ext cx="11520000" cy="2903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0C17EE-63CB-5322-58D4-05798FD65B12}"/>
              </a:ext>
            </a:extLst>
          </p:cNvPr>
          <p:cNvSpPr/>
          <p:nvPr/>
        </p:nvSpPr>
        <p:spPr bwMode="white">
          <a:xfrm>
            <a:off x="8526809" y="2392071"/>
            <a:ext cx="590281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F6D9A9-7FE2-3264-DBC7-EAFA2DF4C075}"/>
              </a:ext>
            </a:extLst>
          </p:cNvPr>
          <p:cNvSpPr/>
          <p:nvPr/>
        </p:nvSpPr>
        <p:spPr bwMode="white">
          <a:xfrm>
            <a:off x="7374809" y="2915722"/>
            <a:ext cx="599801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79BD3D-E3D5-FCC7-E6F1-A8512F8605C2}"/>
              </a:ext>
            </a:extLst>
          </p:cNvPr>
          <p:cNvSpPr/>
          <p:nvPr/>
        </p:nvSpPr>
        <p:spPr bwMode="white">
          <a:xfrm>
            <a:off x="9659767" y="3144225"/>
            <a:ext cx="580760" cy="276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5347939-2115-7FF3-D185-D29D35A25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9"/>
          <a:stretch/>
        </p:blipFill>
        <p:spPr>
          <a:xfrm>
            <a:off x="321900" y="365760"/>
            <a:ext cx="11352153" cy="702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040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2023-07-21T09:35:53Z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