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418353-6A2A-C843-267B-EAAAEA0E4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1"/>
          <a:stretch/>
        </p:blipFill>
        <p:spPr>
          <a:xfrm>
            <a:off x="3627120" y="3331800"/>
            <a:ext cx="4861560" cy="977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14D3746-FCEF-3EF5-334F-25EC4A96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60" y="2030225"/>
            <a:ext cx="8328660" cy="954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5D39AA-9F75-F5C4-3D91-F740AD3828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8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8986A6-2565-C2D2-B33C-BB8F8DEE6DB1}"/>
              </a:ext>
            </a:extLst>
          </p:cNvPr>
          <p:cNvSpPr/>
          <p:nvPr/>
        </p:nvSpPr>
        <p:spPr bwMode="white">
          <a:xfrm>
            <a:off x="3159074" y="1817506"/>
            <a:ext cx="384226" cy="35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D28F95-2FC4-F558-63B8-90D3BB60F364}"/>
              </a:ext>
            </a:extLst>
          </p:cNvPr>
          <p:cNvSpPr/>
          <p:nvPr/>
        </p:nvSpPr>
        <p:spPr bwMode="white">
          <a:xfrm>
            <a:off x="7024462" y="1827032"/>
            <a:ext cx="723570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457DFB-E3EA-073A-3294-5BE8B496D21D}"/>
              </a:ext>
            </a:extLst>
          </p:cNvPr>
          <p:cNvSpPr/>
          <p:nvPr/>
        </p:nvSpPr>
        <p:spPr bwMode="white">
          <a:xfrm>
            <a:off x="9718809" y="1827032"/>
            <a:ext cx="476033" cy="20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62B829-8E50-89B5-4476-97E4DADB8FA4}"/>
              </a:ext>
            </a:extLst>
          </p:cNvPr>
          <p:cNvSpPr/>
          <p:nvPr/>
        </p:nvSpPr>
        <p:spPr bwMode="white">
          <a:xfrm>
            <a:off x="3349487" y="2798703"/>
            <a:ext cx="333223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3EA913-9591-A185-361F-B130DB58F44F}"/>
              </a:ext>
            </a:extLst>
          </p:cNvPr>
          <p:cNvSpPr/>
          <p:nvPr/>
        </p:nvSpPr>
        <p:spPr bwMode="white">
          <a:xfrm>
            <a:off x="5091768" y="2903491"/>
            <a:ext cx="323702" cy="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67AE5E-C17E-5CD2-F682-B201B7F6AD69}"/>
              </a:ext>
            </a:extLst>
          </p:cNvPr>
          <p:cNvSpPr/>
          <p:nvPr/>
        </p:nvSpPr>
        <p:spPr bwMode="white">
          <a:xfrm>
            <a:off x="6643636" y="2798703"/>
            <a:ext cx="1104396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49F358-D2FB-C101-861B-424EFD4F657E}"/>
              </a:ext>
            </a:extLst>
          </p:cNvPr>
          <p:cNvSpPr/>
          <p:nvPr/>
        </p:nvSpPr>
        <p:spPr bwMode="white">
          <a:xfrm>
            <a:off x="9004760" y="2798703"/>
            <a:ext cx="1104396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05CB6E2-A84A-BDB3-252A-749E2B4F0D9C}"/>
              </a:ext>
            </a:extLst>
          </p:cNvPr>
          <p:cNvSpPr/>
          <p:nvPr/>
        </p:nvSpPr>
        <p:spPr bwMode="white">
          <a:xfrm>
            <a:off x="5567801" y="3322643"/>
            <a:ext cx="894942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B784545-2690-E262-684E-512D67543254}"/>
              </a:ext>
            </a:extLst>
          </p:cNvPr>
          <p:cNvSpPr/>
          <p:nvPr/>
        </p:nvSpPr>
        <p:spPr bwMode="white">
          <a:xfrm>
            <a:off x="3368528" y="3827530"/>
            <a:ext cx="733090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03F3134-7D9E-2600-CE96-51E8503B482D}"/>
              </a:ext>
            </a:extLst>
          </p:cNvPr>
          <p:cNvSpPr/>
          <p:nvPr/>
        </p:nvSpPr>
        <p:spPr bwMode="white">
          <a:xfrm>
            <a:off x="9756892" y="3827530"/>
            <a:ext cx="866380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9B06646-9513-3ECC-EF38-2636A3D70CD9}"/>
              </a:ext>
            </a:extLst>
          </p:cNvPr>
          <p:cNvSpPr/>
          <p:nvPr/>
        </p:nvSpPr>
        <p:spPr bwMode="white">
          <a:xfrm>
            <a:off x="4530049" y="4322892"/>
            <a:ext cx="609322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C6FD072-E89F-F395-A878-F6DED30724CD}"/>
              </a:ext>
            </a:extLst>
          </p:cNvPr>
          <p:cNvSpPr/>
          <p:nvPr/>
        </p:nvSpPr>
        <p:spPr bwMode="white">
          <a:xfrm>
            <a:off x="7719471" y="4322892"/>
            <a:ext cx="476033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B174701-1D70-0C56-BE4E-4D0E17B8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0" y="4627200"/>
            <a:ext cx="11520000" cy="211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6F67760-FF1E-6A04-99DA-22C2CD7EDA4B}"/>
              </a:ext>
            </a:extLst>
          </p:cNvPr>
          <p:cNvSpPr/>
          <p:nvPr/>
        </p:nvSpPr>
        <p:spPr bwMode="white">
          <a:xfrm>
            <a:off x="1341120" y="6225540"/>
            <a:ext cx="396240" cy="263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31A2829-467E-3DDB-C346-030BB28942D5}"/>
              </a:ext>
            </a:extLst>
          </p:cNvPr>
          <p:cNvSpPr/>
          <p:nvPr/>
        </p:nvSpPr>
        <p:spPr bwMode="white">
          <a:xfrm>
            <a:off x="2007091" y="6271261"/>
            <a:ext cx="431309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04A626A-22EE-6CA1-F28C-7856DEF83B29}"/>
              </a:ext>
            </a:extLst>
          </p:cNvPr>
          <p:cNvSpPr/>
          <p:nvPr/>
        </p:nvSpPr>
        <p:spPr bwMode="white">
          <a:xfrm>
            <a:off x="3596641" y="6263641"/>
            <a:ext cx="403860" cy="23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9642A2D-0AE1-A1EB-B2F2-6696E61A4BDB}"/>
              </a:ext>
            </a:extLst>
          </p:cNvPr>
          <p:cNvSpPr/>
          <p:nvPr/>
        </p:nvSpPr>
        <p:spPr bwMode="white">
          <a:xfrm>
            <a:off x="5044440" y="6210300"/>
            <a:ext cx="411480" cy="27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878DBCA-5029-A4E0-B9CD-A87F56FFF0C1}"/>
              </a:ext>
            </a:extLst>
          </p:cNvPr>
          <p:cNvSpPr/>
          <p:nvPr/>
        </p:nvSpPr>
        <p:spPr bwMode="white">
          <a:xfrm>
            <a:off x="6156960" y="6217920"/>
            <a:ext cx="395270" cy="27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C09EDB9-A19E-5A06-79AC-7AA1630546DF}"/>
              </a:ext>
            </a:extLst>
          </p:cNvPr>
          <p:cNvSpPr/>
          <p:nvPr/>
        </p:nvSpPr>
        <p:spPr bwMode="white">
          <a:xfrm>
            <a:off x="7351983" y="6240780"/>
            <a:ext cx="428037" cy="248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7EDC6B5-3286-024A-0A90-44C3E2D4DEE3}"/>
              </a:ext>
            </a:extLst>
          </p:cNvPr>
          <p:cNvSpPr/>
          <p:nvPr/>
        </p:nvSpPr>
        <p:spPr bwMode="white">
          <a:xfrm>
            <a:off x="7900623" y="6210300"/>
            <a:ext cx="382317" cy="301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50EE53-D24E-EB79-B864-190EA8BF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0" y="184740"/>
            <a:ext cx="11520000" cy="3099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CA15D4-EE3B-3C5D-90F4-26EC7F4FDE6F}"/>
              </a:ext>
            </a:extLst>
          </p:cNvPr>
          <p:cNvSpPr/>
          <p:nvPr/>
        </p:nvSpPr>
        <p:spPr bwMode="white">
          <a:xfrm>
            <a:off x="1477736" y="2931056"/>
            <a:ext cx="742611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2DD1BA-674B-A1B5-5F1E-875DC4E9D982}"/>
              </a:ext>
            </a:extLst>
          </p:cNvPr>
          <p:cNvSpPr/>
          <p:nvPr/>
        </p:nvSpPr>
        <p:spPr bwMode="white">
          <a:xfrm>
            <a:off x="4333934" y="2940592"/>
            <a:ext cx="599801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F8F2F3-6808-20C5-FB65-BBFE534FBD9E}"/>
              </a:ext>
            </a:extLst>
          </p:cNvPr>
          <p:cNvSpPr/>
          <p:nvPr/>
        </p:nvSpPr>
        <p:spPr bwMode="white">
          <a:xfrm>
            <a:off x="6666496" y="2931056"/>
            <a:ext cx="476033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210D11-01EF-9CF0-FD0D-13D5C0EA14CD}"/>
              </a:ext>
            </a:extLst>
          </p:cNvPr>
          <p:cNvSpPr/>
          <p:nvPr/>
        </p:nvSpPr>
        <p:spPr bwMode="white">
          <a:xfrm>
            <a:off x="9151388" y="2931056"/>
            <a:ext cx="618842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61A230A-AE6B-2E2B-32DF-6CF8152F67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" y="3522300"/>
            <a:ext cx="11520000" cy="306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60315C-6805-3D60-8EBC-EFF67F762841}"/>
              </a:ext>
            </a:extLst>
          </p:cNvPr>
          <p:cNvSpPr/>
          <p:nvPr/>
        </p:nvSpPr>
        <p:spPr bwMode="white">
          <a:xfrm>
            <a:off x="1272100" y="4695494"/>
            <a:ext cx="7940231" cy="62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4497FE-F6E4-A111-532C-452D07EE7B70}"/>
              </a:ext>
            </a:extLst>
          </p:cNvPr>
          <p:cNvSpPr/>
          <p:nvPr/>
        </p:nvSpPr>
        <p:spPr bwMode="white">
          <a:xfrm>
            <a:off x="881753" y="6126220"/>
            <a:ext cx="3398876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BD5B1E-211E-9CAD-55D7-C5530D73E5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65FB69-9C2B-F35F-6736-6874BD228BCA}"/>
              </a:ext>
            </a:extLst>
          </p:cNvPr>
          <p:cNvSpPr/>
          <p:nvPr/>
        </p:nvSpPr>
        <p:spPr bwMode="white">
          <a:xfrm>
            <a:off x="6615074" y="1973259"/>
            <a:ext cx="1304329" cy="23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D71D54-CA00-F8F0-1916-521424F5F1BE}"/>
              </a:ext>
            </a:extLst>
          </p:cNvPr>
          <p:cNvSpPr/>
          <p:nvPr/>
        </p:nvSpPr>
        <p:spPr bwMode="white">
          <a:xfrm>
            <a:off x="6615074" y="2631927"/>
            <a:ext cx="2142148" cy="23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28B2CE-DA31-4C1B-73A1-ECBB3CEC1F1A}"/>
              </a:ext>
            </a:extLst>
          </p:cNvPr>
          <p:cNvSpPr/>
          <p:nvPr/>
        </p:nvSpPr>
        <p:spPr bwMode="white">
          <a:xfrm>
            <a:off x="6615074" y="3290595"/>
            <a:ext cx="437950" cy="23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