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D6224E-0E23-60C6-756A-BD7E3DE40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60"/>
          <a:stretch/>
        </p:blipFill>
        <p:spPr>
          <a:xfrm>
            <a:off x="3329940" y="3446100"/>
            <a:ext cx="6217920" cy="1145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5ADF9B4-5F16-DE70-5D0C-3B323287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061314"/>
            <a:ext cx="8237220" cy="11574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815165-B1C8-B7FC-ACE8-073A293A79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4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41ED81-59A7-8CA3-9652-5EA8A9BCC18B}"/>
              </a:ext>
            </a:extLst>
          </p:cNvPr>
          <p:cNvSpPr/>
          <p:nvPr/>
        </p:nvSpPr>
        <p:spPr bwMode="white">
          <a:xfrm>
            <a:off x="5653487" y="1655496"/>
            <a:ext cx="314181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98193C-3E4F-4932-1903-31A5CE9ECDE4}"/>
              </a:ext>
            </a:extLst>
          </p:cNvPr>
          <p:cNvSpPr/>
          <p:nvPr/>
        </p:nvSpPr>
        <p:spPr bwMode="white">
          <a:xfrm>
            <a:off x="10271008" y="1655496"/>
            <a:ext cx="599801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F76A65-EA99-DA53-616C-51E3E3DE8AFD}"/>
              </a:ext>
            </a:extLst>
          </p:cNvPr>
          <p:cNvSpPr/>
          <p:nvPr/>
        </p:nvSpPr>
        <p:spPr bwMode="white">
          <a:xfrm>
            <a:off x="4263471" y="2103205"/>
            <a:ext cx="590280" cy="25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924FFE-C6DD-76B8-E81B-3D0745435D20}"/>
              </a:ext>
            </a:extLst>
          </p:cNvPr>
          <p:cNvSpPr/>
          <p:nvPr/>
        </p:nvSpPr>
        <p:spPr bwMode="white">
          <a:xfrm>
            <a:off x="3758876" y="2569965"/>
            <a:ext cx="209454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D257BD-83BE-4656-4473-7C0D31B8910D}"/>
              </a:ext>
            </a:extLst>
          </p:cNvPr>
          <p:cNvSpPr/>
          <p:nvPr/>
        </p:nvSpPr>
        <p:spPr bwMode="white">
          <a:xfrm>
            <a:off x="6919735" y="2569965"/>
            <a:ext cx="504595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5A5E59-247B-CEB1-DC2F-BF4F829D0E2E}"/>
              </a:ext>
            </a:extLst>
          </p:cNvPr>
          <p:cNvSpPr/>
          <p:nvPr/>
        </p:nvSpPr>
        <p:spPr bwMode="white">
          <a:xfrm>
            <a:off x="10242446" y="2569965"/>
            <a:ext cx="609322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39F3AE-B0A2-69F6-F00C-13BC28DDAD3C}"/>
              </a:ext>
            </a:extLst>
          </p:cNvPr>
          <p:cNvSpPr/>
          <p:nvPr/>
        </p:nvSpPr>
        <p:spPr bwMode="white">
          <a:xfrm>
            <a:off x="2721123" y="3008148"/>
            <a:ext cx="752132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6BB4FA-2954-D37F-1C6F-4DF2A27FD815}"/>
              </a:ext>
            </a:extLst>
          </p:cNvPr>
          <p:cNvSpPr/>
          <p:nvPr/>
        </p:nvSpPr>
        <p:spPr bwMode="white">
          <a:xfrm>
            <a:off x="9242776" y="3446330"/>
            <a:ext cx="675966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6B349D5-730A-DA25-0939-3BA23F7AC400}"/>
              </a:ext>
            </a:extLst>
          </p:cNvPr>
          <p:cNvSpPr/>
          <p:nvPr/>
        </p:nvSpPr>
        <p:spPr bwMode="white">
          <a:xfrm>
            <a:off x="2511669" y="3894039"/>
            <a:ext cx="418909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82D9125-20B0-0B57-BBC1-E00FFBCF7D9B}"/>
              </a:ext>
            </a:extLst>
          </p:cNvPr>
          <p:cNvSpPr/>
          <p:nvPr/>
        </p:nvSpPr>
        <p:spPr bwMode="white">
          <a:xfrm>
            <a:off x="4472925" y="4303645"/>
            <a:ext cx="323702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35B3D22-1E17-3D1C-C30B-47854A509807}"/>
              </a:ext>
            </a:extLst>
          </p:cNvPr>
          <p:cNvSpPr/>
          <p:nvPr/>
        </p:nvSpPr>
        <p:spPr bwMode="white">
          <a:xfrm>
            <a:off x="6538909" y="4322696"/>
            <a:ext cx="199932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5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F2108B-548B-E27E-110B-689E84CA0A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23D1FE-C471-7466-115F-8094221FEC5F}"/>
              </a:ext>
            </a:extLst>
          </p:cNvPr>
          <p:cNvSpPr/>
          <p:nvPr/>
        </p:nvSpPr>
        <p:spPr bwMode="white">
          <a:xfrm>
            <a:off x="3216198" y="1683454"/>
            <a:ext cx="323702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9FD01A-F97F-140A-CC90-5D12ACF8EA60}"/>
              </a:ext>
            </a:extLst>
          </p:cNvPr>
          <p:cNvSpPr/>
          <p:nvPr/>
        </p:nvSpPr>
        <p:spPr bwMode="white">
          <a:xfrm>
            <a:off x="5215537" y="1683454"/>
            <a:ext cx="476033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348089-1757-0F22-A03D-B311E9E55D24}"/>
              </a:ext>
            </a:extLst>
          </p:cNvPr>
          <p:cNvSpPr/>
          <p:nvPr/>
        </p:nvSpPr>
        <p:spPr bwMode="white">
          <a:xfrm>
            <a:off x="7367206" y="1683454"/>
            <a:ext cx="609322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D2CEE2-E3ED-7F56-6D45-975F301ACBB3}"/>
              </a:ext>
            </a:extLst>
          </p:cNvPr>
          <p:cNvSpPr/>
          <p:nvPr/>
        </p:nvSpPr>
        <p:spPr bwMode="white">
          <a:xfrm>
            <a:off x="3292363" y="2340420"/>
            <a:ext cx="142809" cy="19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C045ED-104F-87A3-C554-BE0F121AD6CF}"/>
              </a:ext>
            </a:extLst>
          </p:cNvPr>
          <p:cNvSpPr/>
          <p:nvPr/>
        </p:nvSpPr>
        <p:spPr bwMode="white">
          <a:xfrm>
            <a:off x="5234578" y="2330899"/>
            <a:ext cx="456991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183861-8042-6FAC-9E4C-E9C9B8D31DE7}"/>
              </a:ext>
            </a:extLst>
          </p:cNvPr>
          <p:cNvSpPr/>
          <p:nvPr/>
        </p:nvSpPr>
        <p:spPr bwMode="white">
          <a:xfrm>
            <a:off x="7367206" y="2330899"/>
            <a:ext cx="609322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18BD4E-F6A5-93B3-37BE-85ED4608139E}"/>
              </a:ext>
            </a:extLst>
          </p:cNvPr>
          <p:cNvSpPr/>
          <p:nvPr/>
        </p:nvSpPr>
        <p:spPr bwMode="white">
          <a:xfrm>
            <a:off x="3273322" y="2978344"/>
            <a:ext cx="190413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1121431-DACA-022D-F6F4-97FD26A93106}"/>
              </a:ext>
            </a:extLst>
          </p:cNvPr>
          <p:cNvSpPr/>
          <p:nvPr/>
        </p:nvSpPr>
        <p:spPr bwMode="white">
          <a:xfrm>
            <a:off x="5215537" y="2978344"/>
            <a:ext cx="476033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75713E-54B3-297B-C0D2-85F411BDD104}"/>
              </a:ext>
            </a:extLst>
          </p:cNvPr>
          <p:cNvSpPr/>
          <p:nvPr/>
        </p:nvSpPr>
        <p:spPr bwMode="white">
          <a:xfrm>
            <a:off x="7367206" y="2978344"/>
            <a:ext cx="609322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9FE16A5-1701-DAD9-2256-81FEAD689E09}"/>
              </a:ext>
            </a:extLst>
          </p:cNvPr>
          <p:cNvSpPr/>
          <p:nvPr/>
        </p:nvSpPr>
        <p:spPr bwMode="white">
          <a:xfrm>
            <a:off x="3206677" y="3625790"/>
            <a:ext cx="333223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CDF1A10-4908-60B3-6A12-0D8F683D3750}"/>
              </a:ext>
            </a:extLst>
          </p:cNvPr>
          <p:cNvSpPr/>
          <p:nvPr/>
        </p:nvSpPr>
        <p:spPr bwMode="white">
          <a:xfrm>
            <a:off x="5148892" y="3625790"/>
            <a:ext cx="609322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3FED2DB-8189-912D-C96F-1D762022CF3B}"/>
              </a:ext>
            </a:extLst>
          </p:cNvPr>
          <p:cNvSpPr/>
          <p:nvPr/>
        </p:nvSpPr>
        <p:spPr bwMode="white">
          <a:xfrm>
            <a:off x="7319603" y="3625790"/>
            <a:ext cx="733090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9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949AC4-1A0F-4DF7-22FD-DA4FF25D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03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296A69-A6D5-A78C-E09F-DB862EDA9EB2}"/>
              </a:ext>
            </a:extLst>
          </p:cNvPr>
          <p:cNvSpPr/>
          <p:nvPr/>
        </p:nvSpPr>
        <p:spPr bwMode="white">
          <a:xfrm>
            <a:off x="1654809" y="998220"/>
            <a:ext cx="189231" cy="156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38DAB4-54A9-BEE6-A1D5-B0564E9BB1EF}"/>
              </a:ext>
            </a:extLst>
          </p:cNvPr>
          <p:cNvSpPr/>
          <p:nvPr/>
        </p:nvSpPr>
        <p:spPr bwMode="white">
          <a:xfrm>
            <a:off x="4948958" y="1040095"/>
            <a:ext cx="257057" cy="9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78E517-7877-2208-A696-F48D45248D0B}"/>
              </a:ext>
            </a:extLst>
          </p:cNvPr>
          <p:cNvSpPr/>
          <p:nvPr/>
        </p:nvSpPr>
        <p:spPr bwMode="white">
          <a:xfrm>
            <a:off x="7300561" y="1040095"/>
            <a:ext cx="257058" cy="9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F4D129-258F-3926-5D2A-200EDED2806F}"/>
              </a:ext>
            </a:extLst>
          </p:cNvPr>
          <p:cNvSpPr/>
          <p:nvPr/>
        </p:nvSpPr>
        <p:spPr bwMode="white">
          <a:xfrm>
            <a:off x="10375735" y="998220"/>
            <a:ext cx="246545" cy="156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01ECDF-41A9-1AF6-2469-B7A985385513}"/>
              </a:ext>
            </a:extLst>
          </p:cNvPr>
          <p:cNvSpPr/>
          <p:nvPr/>
        </p:nvSpPr>
        <p:spPr bwMode="white">
          <a:xfrm>
            <a:off x="1473917" y="1547772"/>
            <a:ext cx="257057" cy="9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0D0F2A-4B17-D415-E959-52A2E5E59D4F}"/>
              </a:ext>
            </a:extLst>
          </p:cNvPr>
          <p:cNvSpPr/>
          <p:nvPr/>
        </p:nvSpPr>
        <p:spPr bwMode="white">
          <a:xfrm>
            <a:off x="4701421" y="1557350"/>
            <a:ext cx="243959" cy="164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FC70EFA-61BC-79A1-A9D2-7E188D083A0B}"/>
              </a:ext>
            </a:extLst>
          </p:cNvPr>
          <p:cNvSpPr/>
          <p:nvPr/>
        </p:nvSpPr>
        <p:spPr bwMode="white">
          <a:xfrm>
            <a:off x="7195834" y="1557350"/>
            <a:ext cx="271766" cy="1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54B58DC-9C1D-3775-B748-DBF13E7F8997}"/>
              </a:ext>
            </a:extLst>
          </p:cNvPr>
          <p:cNvSpPr/>
          <p:nvPr/>
        </p:nvSpPr>
        <p:spPr bwMode="white">
          <a:xfrm>
            <a:off x="10071074" y="1547772"/>
            <a:ext cx="257057" cy="9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19B9181-3ED3-E380-8E1F-11BB8C3CBF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2181180"/>
            <a:ext cx="11520000" cy="416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5C882F-8728-6A5B-92D9-1459EB1BAFA9}"/>
              </a:ext>
            </a:extLst>
          </p:cNvPr>
          <p:cNvSpPr/>
          <p:nvPr/>
        </p:nvSpPr>
        <p:spPr bwMode="white">
          <a:xfrm>
            <a:off x="4412000" y="3735390"/>
            <a:ext cx="1304330" cy="20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4EB3F50-EBBC-AEEF-9A04-4E089E254250}"/>
              </a:ext>
            </a:extLst>
          </p:cNvPr>
          <p:cNvSpPr/>
          <p:nvPr/>
        </p:nvSpPr>
        <p:spPr bwMode="white">
          <a:xfrm>
            <a:off x="7401487" y="3735390"/>
            <a:ext cx="875900" cy="20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E15D2D3-3E6B-C634-F908-81FCB8950D41}"/>
              </a:ext>
            </a:extLst>
          </p:cNvPr>
          <p:cNvSpPr/>
          <p:nvPr/>
        </p:nvSpPr>
        <p:spPr bwMode="white">
          <a:xfrm>
            <a:off x="4412000" y="4431447"/>
            <a:ext cx="1294809" cy="20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208C6D5-AA48-D80F-C2B5-50A28C8084E9}"/>
              </a:ext>
            </a:extLst>
          </p:cNvPr>
          <p:cNvSpPr/>
          <p:nvPr/>
        </p:nvSpPr>
        <p:spPr bwMode="white">
          <a:xfrm>
            <a:off x="7401487" y="4431447"/>
            <a:ext cx="866380" cy="20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ACE6DC2-ECFB-C202-FDB6-AA68D8FEF9CA}"/>
              </a:ext>
            </a:extLst>
          </p:cNvPr>
          <p:cNvSpPr/>
          <p:nvPr/>
        </p:nvSpPr>
        <p:spPr bwMode="white">
          <a:xfrm>
            <a:off x="4402479" y="5127504"/>
            <a:ext cx="1304330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65B400C-28AB-8A63-171E-6DCC72144D58}"/>
              </a:ext>
            </a:extLst>
          </p:cNvPr>
          <p:cNvSpPr/>
          <p:nvPr/>
        </p:nvSpPr>
        <p:spPr bwMode="white">
          <a:xfrm>
            <a:off x="7382446" y="5127504"/>
            <a:ext cx="894942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B1456BD-AA55-AD99-AF8B-9409568056C8}"/>
              </a:ext>
            </a:extLst>
          </p:cNvPr>
          <p:cNvSpPr/>
          <p:nvPr/>
        </p:nvSpPr>
        <p:spPr bwMode="white">
          <a:xfrm>
            <a:off x="4469124" y="5823561"/>
            <a:ext cx="1161520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C213EF4-65E3-A379-4A16-2BBDCF685298}"/>
              </a:ext>
            </a:extLst>
          </p:cNvPr>
          <p:cNvSpPr/>
          <p:nvPr/>
        </p:nvSpPr>
        <p:spPr bwMode="white">
          <a:xfrm>
            <a:off x="7382446" y="5823561"/>
            <a:ext cx="894942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E9B401-9C73-7C42-6F6C-FBB596D67E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1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D05E67-BFC6-0941-F855-703BB9ADE58D}"/>
              </a:ext>
            </a:extLst>
          </p:cNvPr>
          <p:cNvSpPr/>
          <p:nvPr/>
        </p:nvSpPr>
        <p:spPr bwMode="white">
          <a:xfrm>
            <a:off x="721785" y="1438445"/>
            <a:ext cx="3922512" cy="25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