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0120C0-EC70-55F8-947F-E5589094F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09"/>
          <a:stretch/>
        </p:blipFill>
        <p:spPr>
          <a:xfrm>
            <a:off x="3520659" y="3331800"/>
            <a:ext cx="4929921" cy="116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8F6B6B6-89E7-CF87-A9B5-F96432A5C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980" y="1946063"/>
            <a:ext cx="8252460" cy="10676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0E12F5-1C53-F0A5-2F3E-67B2E09021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0" y="62820"/>
            <a:ext cx="11520000" cy="3240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3FEE96-A91D-17BE-2A2F-DF894A573DF5}"/>
              </a:ext>
            </a:extLst>
          </p:cNvPr>
          <p:cNvSpPr/>
          <p:nvPr/>
        </p:nvSpPr>
        <p:spPr bwMode="white">
          <a:xfrm>
            <a:off x="6997818" y="1511464"/>
            <a:ext cx="323702" cy="257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094C87-BAEF-A6D7-AEA8-DAB9E256F2CE}"/>
              </a:ext>
            </a:extLst>
          </p:cNvPr>
          <p:cNvSpPr/>
          <p:nvPr/>
        </p:nvSpPr>
        <p:spPr bwMode="white">
          <a:xfrm>
            <a:off x="3313322" y="2016584"/>
            <a:ext cx="323702" cy="24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6BCA4E-D35F-4757-F649-E7451E7C4476}"/>
              </a:ext>
            </a:extLst>
          </p:cNvPr>
          <p:cNvSpPr/>
          <p:nvPr/>
        </p:nvSpPr>
        <p:spPr bwMode="white">
          <a:xfrm>
            <a:off x="10263405" y="1997523"/>
            <a:ext cx="599801" cy="26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4B4CF08-B419-9D08-C918-53A71AED300B}"/>
              </a:ext>
            </a:extLst>
          </p:cNvPr>
          <p:cNvSpPr/>
          <p:nvPr/>
        </p:nvSpPr>
        <p:spPr bwMode="white">
          <a:xfrm>
            <a:off x="6845488" y="2502642"/>
            <a:ext cx="314181" cy="26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17F845E-7A23-5E4F-BE2B-D4650129921D}"/>
              </a:ext>
            </a:extLst>
          </p:cNvPr>
          <p:cNvSpPr/>
          <p:nvPr/>
        </p:nvSpPr>
        <p:spPr bwMode="white">
          <a:xfrm>
            <a:off x="2989620" y="3007762"/>
            <a:ext cx="314181" cy="26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9FB8557-F276-1B51-7F20-FF78770E1F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0" y="3225120"/>
            <a:ext cx="11520000" cy="3556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F1DB246-4C36-8B80-1C03-54D08C287500}"/>
              </a:ext>
            </a:extLst>
          </p:cNvPr>
          <p:cNvSpPr/>
          <p:nvPr/>
        </p:nvSpPr>
        <p:spPr bwMode="white">
          <a:xfrm>
            <a:off x="2064250" y="4006894"/>
            <a:ext cx="752132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D471820-4BA2-9BF0-72D3-7992EBEDA06A}"/>
              </a:ext>
            </a:extLst>
          </p:cNvPr>
          <p:cNvSpPr/>
          <p:nvPr/>
        </p:nvSpPr>
        <p:spPr bwMode="white">
          <a:xfrm>
            <a:off x="5815390" y="4006894"/>
            <a:ext cx="742611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EA362DF-143E-1872-8443-E103C1DFBE2D}"/>
              </a:ext>
            </a:extLst>
          </p:cNvPr>
          <p:cNvSpPr/>
          <p:nvPr/>
        </p:nvSpPr>
        <p:spPr bwMode="white">
          <a:xfrm>
            <a:off x="9290432" y="4006894"/>
            <a:ext cx="190413" cy="209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F987E3E-D875-A634-3DE1-C2C78A06B3A2}"/>
              </a:ext>
            </a:extLst>
          </p:cNvPr>
          <p:cNvSpPr/>
          <p:nvPr/>
        </p:nvSpPr>
        <p:spPr bwMode="white">
          <a:xfrm>
            <a:off x="2778300" y="4512187"/>
            <a:ext cx="971107" cy="209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D020CB6-731C-B939-283B-B0E27221763E}"/>
              </a:ext>
            </a:extLst>
          </p:cNvPr>
          <p:cNvSpPr/>
          <p:nvPr/>
        </p:nvSpPr>
        <p:spPr bwMode="white">
          <a:xfrm>
            <a:off x="6253341" y="4512187"/>
            <a:ext cx="723570" cy="209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4A8A793-6A35-0F98-02FB-11B39D38CEE0}"/>
              </a:ext>
            </a:extLst>
          </p:cNvPr>
          <p:cNvSpPr/>
          <p:nvPr/>
        </p:nvSpPr>
        <p:spPr bwMode="white">
          <a:xfrm>
            <a:off x="9842630" y="4512187"/>
            <a:ext cx="190413" cy="20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FAE5037-94FA-A220-53D4-94EA06737282}"/>
              </a:ext>
            </a:extLst>
          </p:cNvPr>
          <p:cNvSpPr/>
          <p:nvPr/>
        </p:nvSpPr>
        <p:spPr bwMode="white">
          <a:xfrm>
            <a:off x="5653539" y="5789721"/>
            <a:ext cx="209454" cy="162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C627BA1-D957-3D5B-F4FC-7E7EF0B6243A}"/>
              </a:ext>
            </a:extLst>
          </p:cNvPr>
          <p:cNvSpPr/>
          <p:nvPr/>
        </p:nvSpPr>
        <p:spPr bwMode="white">
          <a:xfrm>
            <a:off x="9395159" y="5789721"/>
            <a:ext cx="218975" cy="162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06AA071-0970-B323-9C78-F54B53AB6D56}"/>
              </a:ext>
            </a:extLst>
          </p:cNvPr>
          <p:cNvSpPr/>
          <p:nvPr/>
        </p:nvSpPr>
        <p:spPr bwMode="white">
          <a:xfrm>
            <a:off x="2035688" y="6447555"/>
            <a:ext cx="218975" cy="152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63C03D87-D9FD-E82A-841C-B24C18070748}"/>
              </a:ext>
            </a:extLst>
          </p:cNvPr>
          <p:cNvSpPr/>
          <p:nvPr/>
        </p:nvSpPr>
        <p:spPr bwMode="white">
          <a:xfrm>
            <a:off x="5929638" y="6416040"/>
            <a:ext cx="189222" cy="155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DE6B855-EBE0-F66D-F48A-4D660AD5BC8E}"/>
              </a:ext>
            </a:extLst>
          </p:cNvPr>
          <p:cNvSpPr/>
          <p:nvPr/>
        </p:nvSpPr>
        <p:spPr bwMode="white">
          <a:xfrm>
            <a:off x="1904499" y="5797341"/>
            <a:ext cx="209454" cy="162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84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92BABF-7FA4-5DF8-1930-C41CBA1AE1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35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93F60DA-6761-C7D4-A7A2-616F46E96C9B}"/>
              </a:ext>
            </a:extLst>
          </p:cNvPr>
          <p:cNvSpPr/>
          <p:nvPr/>
        </p:nvSpPr>
        <p:spPr bwMode="white">
          <a:xfrm>
            <a:off x="8890512" y="1122619"/>
            <a:ext cx="342743" cy="20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1155B63-E80E-0D76-7601-870993089716}"/>
              </a:ext>
            </a:extLst>
          </p:cNvPr>
          <p:cNvSpPr/>
          <p:nvPr/>
        </p:nvSpPr>
        <p:spPr bwMode="white">
          <a:xfrm>
            <a:off x="9328462" y="1618321"/>
            <a:ext cx="733091" cy="20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16DB8E-ACEF-3A7B-B000-A78015DCC91D}"/>
              </a:ext>
            </a:extLst>
          </p:cNvPr>
          <p:cNvSpPr/>
          <p:nvPr/>
        </p:nvSpPr>
        <p:spPr bwMode="white">
          <a:xfrm>
            <a:off x="8614413" y="2123556"/>
            <a:ext cx="904462" cy="20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62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45138B-51DD-CAB8-FD67-0A184D6595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27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DEECBE-04A9-72C0-32D5-05C18144D1DA}"/>
              </a:ext>
            </a:extLst>
          </p:cNvPr>
          <p:cNvSpPr/>
          <p:nvPr/>
        </p:nvSpPr>
        <p:spPr bwMode="white">
          <a:xfrm>
            <a:off x="4339636" y="3066544"/>
            <a:ext cx="875900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E09E12-C495-4F98-EB92-3AA27DC3B4D7}"/>
              </a:ext>
            </a:extLst>
          </p:cNvPr>
          <p:cNvSpPr/>
          <p:nvPr/>
        </p:nvSpPr>
        <p:spPr bwMode="white">
          <a:xfrm>
            <a:off x="6196165" y="3066544"/>
            <a:ext cx="1028231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D09724-9DDE-DB22-358F-728DC2EB214D}"/>
              </a:ext>
            </a:extLst>
          </p:cNvPr>
          <p:cNvSpPr/>
          <p:nvPr/>
        </p:nvSpPr>
        <p:spPr bwMode="white">
          <a:xfrm>
            <a:off x="4272991" y="3628819"/>
            <a:ext cx="1009190" cy="200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2080F73-3A3F-4BE0-ABB9-C45AF054029A}"/>
              </a:ext>
            </a:extLst>
          </p:cNvPr>
          <p:cNvSpPr/>
          <p:nvPr/>
        </p:nvSpPr>
        <p:spPr bwMode="white">
          <a:xfrm>
            <a:off x="6129520" y="3628819"/>
            <a:ext cx="1161520" cy="200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D9206FE-9954-0CCD-E6E0-EC922AA82375}"/>
              </a:ext>
            </a:extLst>
          </p:cNvPr>
          <p:cNvSpPr/>
          <p:nvPr/>
        </p:nvSpPr>
        <p:spPr bwMode="white">
          <a:xfrm>
            <a:off x="4396760" y="4181563"/>
            <a:ext cx="742611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F4CA67F-B062-BA0F-49A9-89A79A30F87F}"/>
              </a:ext>
            </a:extLst>
          </p:cNvPr>
          <p:cNvSpPr/>
          <p:nvPr/>
        </p:nvSpPr>
        <p:spPr bwMode="white">
          <a:xfrm>
            <a:off x="6196165" y="4181563"/>
            <a:ext cx="1028231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AE530D9-68FD-0781-A83B-4C41282BA996}"/>
              </a:ext>
            </a:extLst>
          </p:cNvPr>
          <p:cNvSpPr/>
          <p:nvPr/>
        </p:nvSpPr>
        <p:spPr bwMode="white">
          <a:xfrm>
            <a:off x="4396760" y="4734308"/>
            <a:ext cx="742611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8BEC434-B0ED-2D37-3A4F-AF7E8B91F985}"/>
              </a:ext>
            </a:extLst>
          </p:cNvPr>
          <p:cNvSpPr/>
          <p:nvPr/>
        </p:nvSpPr>
        <p:spPr bwMode="white">
          <a:xfrm>
            <a:off x="6196165" y="4734308"/>
            <a:ext cx="1028231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5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ECB563-3D55-A324-376B-1F87306BF2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19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37889D-F5BF-5889-B6D3-CC48DA679CF9}"/>
              </a:ext>
            </a:extLst>
          </p:cNvPr>
          <p:cNvSpPr/>
          <p:nvPr/>
        </p:nvSpPr>
        <p:spPr bwMode="white">
          <a:xfrm>
            <a:off x="2092760" y="1588549"/>
            <a:ext cx="1028231" cy="199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A207BF-9BBA-0600-9673-38F0611E120A}"/>
              </a:ext>
            </a:extLst>
          </p:cNvPr>
          <p:cNvSpPr/>
          <p:nvPr/>
        </p:nvSpPr>
        <p:spPr bwMode="white">
          <a:xfrm>
            <a:off x="3682710" y="1588549"/>
            <a:ext cx="1037752" cy="209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3C422F-6DD4-1159-79BE-B51B370C7F87}"/>
              </a:ext>
            </a:extLst>
          </p:cNvPr>
          <p:cNvSpPr/>
          <p:nvPr/>
        </p:nvSpPr>
        <p:spPr bwMode="white">
          <a:xfrm>
            <a:off x="7709950" y="1588549"/>
            <a:ext cx="1037752" cy="199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0EE68A-8503-A395-FC59-924389192441}"/>
              </a:ext>
            </a:extLst>
          </p:cNvPr>
          <p:cNvSpPr/>
          <p:nvPr/>
        </p:nvSpPr>
        <p:spPr bwMode="white">
          <a:xfrm>
            <a:off x="9309421" y="1588549"/>
            <a:ext cx="1171041" cy="209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701DEAD-93DD-1B8D-E027-7C8DB8A5273B}"/>
              </a:ext>
            </a:extLst>
          </p:cNvPr>
          <p:cNvSpPr/>
          <p:nvPr/>
        </p:nvSpPr>
        <p:spPr bwMode="white">
          <a:xfrm>
            <a:off x="3682710" y="2083779"/>
            <a:ext cx="1313851" cy="209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12725B-C5FF-361A-56A0-5196074FB986}"/>
              </a:ext>
            </a:extLst>
          </p:cNvPr>
          <p:cNvSpPr/>
          <p:nvPr/>
        </p:nvSpPr>
        <p:spPr bwMode="white">
          <a:xfrm>
            <a:off x="9309421" y="2083779"/>
            <a:ext cx="1447139" cy="209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16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2023-07-21T09:21:45Z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