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72" r:id="rId6"/>
    <p:sldId id="271" r:id="rId7"/>
    <p:sldId id="269" r:id="rId8"/>
    <p:sldId id="268" r:id="rId9"/>
    <p:sldId id="267" r:id="rId10"/>
    <p:sldId id="266" r:id="rId11"/>
    <p:sldId id="265" r:id="rId12"/>
    <p:sldId id="263" r:id="rId13"/>
    <p:sldId id="26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0D54D6-8481-D040-D07A-7FBF55097C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F4A7AA-231C-CD05-6212-180EF4534687}"/>
              </a:ext>
            </a:extLst>
          </p:cNvPr>
          <p:cNvSpPr/>
          <p:nvPr/>
        </p:nvSpPr>
        <p:spPr bwMode="white">
          <a:xfrm>
            <a:off x="1340628" y="3383280"/>
            <a:ext cx="9601692" cy="61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3E9D4C-46CB-267E-9E0B-79ED9217F931}"/>
              </a:ext>
            </a:extLst>
          </p:cNvPr>
          <p:cNvSpPr/>
          <p:nvPr/>
        </p:nvSpPr>
        <p:spPr bwMode="white">
          <a:xfrm>
            <a:off x="1074049" y="4445986"/>
            <a:ext cx="5122115" cy="51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1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88534F-F4A0-8349-520C-614B779B69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EAD5B5-E42B-6ABA-E8D8-D5B9517D01D3}"/>
              </a:ext>
            </a:extLst>
          </p:cNvPr>
          <p:cNvSpPr/>
          <p:nvPr/>
        </p:nvSpPr>
        <p:spPr bwMode="white">
          <a:xfrm>
            <a:off x="2178446" y="2590372"/>
            <a:ext cx="7277974" cy="670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CA7A44-C4B4-1A7D-32F4-D209F9B6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0501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17A0FE-191A-4046-D325-4AC0DA30B9DC}"/>
              </a:ext>
            </a:extLst>
          </p:cNvPr>
          <p:cNvSpPr/>
          <p:nvPr/>
        </p:nvSpPr>
        <p:spPr bwMode="white">
          <a:xfrm>
            <a:off x="1357948" y="3676161"/>
            <a:ext cx="4477463" cy="312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741999-23CB-BB2E-38A9-162FC053917B}"/>
              </a:ext>
            </a:extLst>
          </p:cNvPr>
          <p:cNvSpPr/>
          <p:nvPr/>
        </p:nvSpPr>
        <p:spPr bwMode="white">
          <a:xfrm>
            <a:off x="1357948" y="5700485"/>
            <a:ext cx="2155569" cy="31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DDCC31-4946-E24D-9BCC-E1BB95D1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62CD72-9EC4-5DD0-E8B2-1E097D312171}"/>
              </a:ext>
            </a:extLst>
          </p:cNvPr>
          <p:cNvSpPr/>
          <p:nvPr/>
        </p:nvSpPr>
        <p:spPr bwMode="white">
          <a:xfrm>
            <a:off x="617220" y="3246120"/>
            <a:ext cx="10720102" cy="70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9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39788D-3D92-9DED-7AD8-B81A903A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80" y="1946063"/>
            <a:ext cx="8252460" cy="10676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6A647A-993C-0DDF-F364-03817BAA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627" y="3201352"/>
            <a:ext cx="66008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7EFAE-A2B1-41C9-8773-F651A3AF42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7934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0CD3A4-19BC-53AC-10E6-AEF7C4E76854}"/>
              </a:ext>
            </a:extLst>
          </p:cNvPr>
          <p:cNvSpPr/>
          <p:nvPr/>
        </p:nvSpPr>
        <p:spPr bwMode="white">
          <a:xfrm>
            <a:off x="6341278" y="2847088"/>
            <a:ext cx="1974874" cy="44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484475-BF31-D2BB-F674-BE1591C8B66A}"/>
              </a:ext>
            </a:extLst>
          </p:cNvPr>
          <p:cNvSpPr/>
          <p:nvPr/>
        </p:nvSpPr>
        <p:spPr bwMode="white">
          <a:xfrm>
            <a:off x="2310592" y="3770632"/>
            <a:ext cx="275187" cy="340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29DA23-CBFB-37A5-2393-03E493370CDB}"/>
              </a:ext>
            </a:extLst>
          </p:cNvPr>
          <p:cNvSpPr/>
          <p:nvPr/>
        </p:nvSpPr>
        <p:spPr bwMode="white">
          <a:xfrm>
            <a:off x="7901940" y="4594860"/>
            <a:ext cx="1361180" cy="55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E07459-807D-2F5C-129E-6F8F4018C15B}"/>
              </a:ext>
            </a:extLst>
          </p:cNvPr>
          <p:cNvSpPr/>
          <p:nvPr/>
        </p:nvSpPr>
        <p:spPr bwMode="white">
          <a:xfrm>
            <a:off x="5313372" y="5536708"/>
            <a:ext cx="987437" cy="35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683B62C-F3AF-58E8-5643-C1BFD6C3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" y="243840"/>
            <a:ext cx="9932048" cy="624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2AE5F1-1122-778E-2814-5CF4291DE643}"/>
              </a:ext>
            </a:extLst>
          </p:cNvPr>
          <p:cNvSpPr/>
          <p:nvPr/>
        </p:nvSpPr>
        <p:spPr bwMode="white">
          <a:xfrm>
            <a:off x="8326788" y="474309"/>
            <a:ext cx="831344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7877522-813F-2CC5-C64B-FDF1AF17443E}"/>
              </a:ext>
            </a:extLst>
          </p:cNvPr>
          <p:cNvSpPr/>
          <p:nvPr/>
        </p:nvSpPr>
        <p:spPr bwMode="white">
          <a:xfrm>
            <a:off x="5751227" y="1327749"/>
            <a:ext cx="1148745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EBF9217-BB2D-2531-29B3-046F61FA5C78}"/>
              </a:ext>
            </a:extLst>
          </p:cNvPr>
          <p:cNvSpPr/>
          <p:nvPr/>
        </p:nvSpPr>
        <p:spPr bwMode="white">
          <a:xfrm>
            <a:off x="3541428" y="2257389"/>
            <a:ext cx="1567138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211512E-D651-80AF-2AE9-383CE21B95BF}"/>
              </a:ext>
            </a:extLst>
          </p:cNvPr>
          <p:cNvSpPr/>
          <p:nvPr/>
        </p:nvSpPr>
        <p:spPr bwMode="white">
          <a:xfrm>
            <a:off x="1804068" y="3110829"/>
            <a:ext cx="1769712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4BA56B7-A1FF-9B05-B139-A981A0DF44B1}"/>
              </a:ext>
            </a:extLst>
          </p:cNvPr>
          <p:cNvSpPr/>
          <p:nvPr/>
        </p:nvSpPr>
        <p:spPr bwMode="white">
          <a:xfrm>
            <a:off x="5362608" y="3910929"/>
            <a:ext cx="744780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ECF347D-4C7A-D72D-356A-25E6ED3928D0}"/>
              </a:ext>
            </a:extLst>
          </p:cNvPr>
          <p:cNvSpPr/>
          <p:nvPr/>
        </p:nvSpPr>
        <p:spPr bwMode="white">
          <a:xfrm>
            <a:off x="7869588" y="4070949"/>
            <a:ext cx="1307446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46F5843-C826-30CB-9874-96EB3BE2B2BF}"/>
              </a:ext>
            </a:extLst>
          </p:cNvPr>
          <p:cNvSpPr/>
          <p:nvPr/>
        </p:nvSpPr>
        <p:spPr bwMode="white">
          <a:xfrm>
            <a:off x="1964087" y="4932009"/>
            <a:ext cx="824131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1BB4857-18F6-6183-30C5-1F24173CE641}"/>
              </a:ext>
            </a:extLst>
          </p:cNvPr>
          <p:cNvSpPr/>
          <p:nvPr/>
        </p:nvSpPr>
        <p:spPr bwMode="white">
          <a:xfrm>
            <a:off x="2627027" y="5747349"/>
            <a:ext cx="982831" cy="60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0A0EA-303E-A0C3-704A-E0E63789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84740"/>
            <a:ext cx="11520000" cy="111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E70433-189D-F72E-E562-114274F1DA91}"/>
              </a:ext>
            </a:extLst>
          </p:cNvPr>
          <p:cNvSpPr/>
          <p:nvPr/>
        </p:nvSpPr>
        <p:spPr bwMode="white">
          <a:xfrm>
            <a:off x="8164760" y="539554"/>
            <a:ext cx="1142479" cy="50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7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A1F387-910E-8691-E6C6-1C8B19AFC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" y="0"/>
            <a:ext cx="9019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AF32D4-9CE9-DE14-1079-969D8A58FF87}"/>
              </a:ext>
            </a:extLst>
          </p:cNvPr>
          <p:cNvSpPr/>
          <p:nvPr/>
        </p:nvSpPr>
        <p:spPr bwMode="white">
          <a:xfrm>
            <a:off x="8736855" y="1193782"/>
            <a:ext cx="260891" cy="23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D5B4A2-DE40-CDA3-5A97-DB99B221B9E3}"/>
              </a:ext>
            </a:extLst>
          </p:cNvPr>
          <p:cNvSpPr/>
          <p:nvPr/>
        </p:nvSpPr>
        <p:spPr bwMode="white">
          <a:xfrm>
            <a:off x="8736855" y="2820310"/>
            <a:ext cx="260891" cy="23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FCBAF5-9E16-2649-07F2-B8016C193A4E}"/>
              </a:ext>
            </a:extLst>
          </p:cNvPr>
          <p:cNvSpPr/>
          <p:nvPr/>
        </p:nvSpPr>
        <p:spPr bwMode="white">
          <a:xfrm>
            <a:off x="8736855" y="3641036"/>
            <a:ext cx="260891" cy="23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6BC3C2-58C4-9A7D-9090-90F7DD12D3BA}"/>
              </a:ext>
            </a:extLst>
          </p:cNvPr>
          <p:cNvSpPr/>
          <p:nvPr/>
        </p:nvSpPr>
        <p:spPr bwMode="white">
          <a:xfrm>
            <a:off x="8639952" y="5207875"/>
            <a:ext cx="395063" cy="39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48B4052-5562-3DC0-0C48-836D1A37E9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80" y="5831098"/>
            <a:ext cx="9104040" cy="832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2DB0BC-8EE9-7F11-CA4C-D2193F73588B}"/>
              </a:ext>
            </a:extLst>
          </p:cNvPr>
          <p:cNvSpPr/>
          <p:nvPr/>
        </p:nvSpPr>
        <p:spPr bwMode="white">
          <a:xfrm>
            <a:off x="8624712" y="5947014"/>
            <a:ext cx="641208" cy="64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CE9083-17FD-67DC-6E1C-315997B5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1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B17C49-643A-F315-BE5C-226CB37F5060}"/>
              </a:ext>
            </a:extLst>
          </p:cNvPr>
          <p:cNvSpPr/>
          <p:nvPr/>
        </p:nvSpPr>
        <p:spPr bwMode="white">
          <a:xfrm>
            <a:off x="2692561" y="2322175"/>
            <a:ext cx="352264" cy="30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63B18A-E4AB-1BF7-3237-BD2C582F3A2C}"/>
              </a:ext>
            </a:extLst>
          </p:cNvPr>
          <p:cNvSpPr/>
          <p:nvPr/>
        </p:nvSpPr>
        <p:spPr bwMode="white">
          <a:xfrm>
            <a:off x="7662346" y="2379326"/>
            <a:ext cx="369133" cy="264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DEDF78-9BB2-6348-6DA8-C7C9F9607DED}"/>
              </a:ext>
            </a:extLst>
          </p:cNvPr>
          <p:cNvSpPr/>
          <p:nvPr/>
        </p:nvSpPr>
        <p:spPr bwMode="white">
          <a:xfrm>
            <a:off x="2730644" y="3693793"/>
            <a:ext cx="352264" cy="29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0D5309-9A31-24E6-2EDD-779736BBE4B7}"/>
              </a:ext>
            </a:extLst>
          </p:cNvPr>
          <p:cNvSpPr/>
          <p:nvPr/>
        </p:nvSpPr>
        <p:spPr bwMode="white">
          <a:xfrm>
            <a:off x="8195504" y="3693793"/>
            <a:ext cx="352263" cy="29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760391-2E15-8BAB-B1F6-A69230BC60EA}"/>
              </a:ext>
            </a:extLst>
          </p:cNvPr>
          <p:cNvSpPr/>
          <p:nvPr/>
        </p:nvSpPr>
        <p:spPr bwMode="white">
          <a:xfrm>
            <a:off x="2730644" y="5055886"/>
            <a:ext cx="352264" cy="30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8CEB16-1C5A-0A25-012A-7F80F94C3656}"/>
              </a:ext>
            </a:extLst>
          </p:cNvPr>
          <p:cNvSpPr/>
          <p:nvPr/>
        </p:nvSpPr>
        <p:spPr bwMode="white">
          <a:xfrm>
            <a:off x="7947966" y="5113037"/>
            <a:ext cx="350214" cy="25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6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17AED5-5926-EB89-52B1-0C216A91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8A485C-AB04-19D4-57ED-8EA33366481E}"/>
              </a:ext>
            </a:extLst>
          </p:cNvPr>
          <p:cNvSpPr/>
          <p:nvPr/>
        </p:nvSpPr>
        <p:spPr bwMode="white">
          <a:xfrm>
            <a:off x="3054347" y="1915731"/>
            <a:ext cx="1180561" cy="41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8D8027-D294-A9EF-FE14-CE3E4A463426}"/>
              </a:ext>
            </a:extLst>
          </p:cNvPr>
          <p:cNvSpPr/>
          <p:nvPr/>
        </p:nvSpPr>
        <p:spPr bwMode="white">
          <a:xfrm>
            <a:off x="9537917" y="1915731"/>
            <a:ext cx="1171041" cy="41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CDC014-5948-969D-54EB-92DE6B8A5CF9}"/>
              </a:ext>
            </a:extLst>
          </p:cNvPr>
          <p:cNvSpPr/>
          <p:nvPr/>
        </p:nvSpPr>
        <p:spPr bwMode="white">
          <a:xfrm>
            <a:off x="3920727" y="2965611"/>
            <a:ext cx="1437619" cy="41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F9878D-134B-5FDE-1097-900EAF03979F}"/>
              </a:ext>
            </a:extLst>
          </p:cNvPr>
          <p:cNvSpPr/>
          <p:nvPr/>
        </p:nvSpPr>
        <p:spPr bwMode="white">
          <a:xfrm>
            <a:off x="8700099" y="2965611"/>
            <a:ext cx="1447141" cy="41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4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2C7366-1EB6-120B-6727-8B1053540E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74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27F620-A94E-C7B0-838F-EC17A82EC7F2}"/>
              </a:ext>
            </a:extLst>
          </p:cNvPr>
          <p:cNvSpPr/>
          <p:nvPr/>
        </p:nvSpPr>
        <p:spPr bwMode="white">
          <a:xfrm>
            <a:off x="1793166" y="3042629"/>
            <a:ext cx="4927514" cy="41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3CD7E-913A-210D-420C-D3932E41D185}"/>
              </a:ext>
            </a:extLst>
          </p:cNvPr>
          <p:cNvSpPr/>
          <p:nvPr/>
        </p:nvSpPr>
        <p:spPr bwMode="white">
          <a:xfrm>
            <a:off x="1817320" y="5491636"/>
            <a:ext cx="7560353" cy="42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