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7" r:id="rId4"/>
    <p:sldId id="264" r:id="rId5"/>
    <p:sldId id="262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C4BFA1-4A90-25CA-678F-8098ABBB5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9"/>
          <a:stretch/>
        </p:blipFill>
        <p:spPr>
          <a:xfrm>
            <a:off x="4017600" y="3476580"/>
            <a:ext cx="4234860" cy="90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00384E6-B6ED-CC8A-91EA-9C700D7C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B03B1C-6261-C576-7449-4D529E527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E52043-DDAF-6C01-45A2-CFD09240A17A}"/>
              </a:ext>
            </a:extLst>
          </p:cNvPr>
          <p:cNvSpPr/>
          <p:nvPr/>
        </p:nvSpPr>
        <p:spPr bwMode="white">
          <a:xfrm>
            <a:off x="6567471" y="2371790"/>
            <a:ext cx="495074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7343BC-263B-3DDD-FDAF-4784D0A6B068}"/>
              </a:ext>
            </a:extLst>
          </p:cNvPr>
          <p:cNvSpPr/>
          <p:nvPr/>
        </p:nvSpPr>
        <p:spPr bwMode="white">
          <a:xfrm>
            <a:off x="7757553" y="2915260"/>
            <a:ext cx="856859" cy="228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7F8364-1582-49E0-BD57-6D78542AC06A}"/>
              </a:ext>
            </a:extLst>
          </p:cNvPr>
          <p:cNvSpPr/>
          <p:nvPr/>
        </p:nvSpPr>
        <p:spPr bwMode="white">
          <a:xfrm>
            <a:off x="5053685" y="3487333"/>
            <a:ext cx="276099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6CB2B56-1F82-E5CD-A903-F0B545A62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" y="4230960"/>
            <a:ext cx="11520000" cy="1810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F93337-EBE4-06E2-2A70-6D87AC5BF4E1}"/>
              </a:ext>
            </a:extLst>
          </p:cNvPr>
          <p:cNvSpPr/>
          <p:nvPr/>
        </p:nvSpPr>
        <p:spPr bwMode="white">
          <a:xfrm>
            <a:off x="1310182" y="5269593"/>
            <a:ext cx="6660338" cy="103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2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C7BE0C-E4AC-A299-6663-C07400523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5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5C7D48-B7AA-DD78-004C-3F36BC628B5B}"/>
              </a:ext>
            </a:extLst>
          </p:cNvPr>
          <p:cNvSpPr/>
          <p:nvPr/>
        </p:nvSpPr>
        <p:spPr bwMode="white">
          <a:xfrm>
            <a:off x="1264462" y="941072"/>
            <a:ext cx="5380178" cy="1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24881E-09E4-154E-FF09-8BB05C785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9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4AD4A1-75F1-99BD-A9DB-1FB43014CFCA}"/>
              </a:ext>
            </a:extLst>
          </p:cNvPr>
          <p:cNvSpPr/>
          <p:nvPr/>
        </p:nvSpPr>
        <p:spPr bwMode="white">
          <a:xfrm>
            <a:off x="1254942" y="2087824"/>
            <a:ext cx="3629478" cy="1051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B5390F0-78FE-DCAC-D0DE-9C4F246DB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4"/>
          <a:stretch/>
        </p:blipFill>
        <p:spPr>
          <a:xfrm>
            <a:off x="413340" y="3682320"/>
            <a:ext cx="11520000" cy="285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58CEAE-B1D1-CE66-1461-750EB8609AB6}"/>
              </a:ext>
            </a:extLst>
          </p:cNvPr>
          <p:cNvSpPr/>
          <p:nvPr/>
        </p:nvSpPr>
        <p:spPr bwMode="white">
          <a:xfrm>
            <a:off x="1317802" y="4693980"/>
            <a:ext cx="4610558" cy="952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8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