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31B068-128C-3817-6212-7B6EE50D6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/>
          <a:stretch/>
        </p:blipFill>
        <p:spPr>
          <a:xfrm>
            <a:off x="4002360" y="3331800"/>
            <a:ext cx="4227240" cy="90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B5D6159-3084-FEDD-6374-CAE9484A4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C13CE3-151E-238F-2C87-AFC38E9D6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2FEDD7-853D-7BD7-C0E7-FE9B07EB3B05}"/>
              </a:ext>
            </a:extLst>
          </p:cNvPr>
          <p:cNvSpPr/>
          <p:nvPr/>
        </p:nvSpPr>
        <p:spPr bwMode="white">
          <a:xfrm>
            <a:off x="2985628" y="2011002"/>
            <a:ext cx="2782712" cy="131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B4061D-6FBE-E804-7150-C156E0ACAA91}"/>
              </a:ext>
            </a:extLst>
          </p:cNvPr>
          <p:cNvSpPr/>
          <p:nvPr/>
        </p:nvSpPr>
        <p:spPr bwMode="white">
          <a:xfrm>
            <a:off x="8294372" y="2245475"/>
            <a:ext cx="3509007" cy="1053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DBD9883-8BBD-FF25-2F89-9E91FE9E0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4040460"/>
            <a:ext cx="11520000" cy="274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74D695-C5BD-7A06-15D8-BF0BFEBA452F}"/>
              </a:ext>
            </a:extLst>
          </p:cNvPr>
          <p:cNvSpPr/>
          <p:nvPr/>
        </p:nvSpPr>
        <p:spPr bwMode="white">
          <a:xfrm>
            <a:off x="1304463" y="5062177"/>
            <a:ext cx="5407735" cy="1163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0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BB52FC-F862-C4F9-8495-D87EA4CDB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0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84B254-A634-2F3A-AD58-69CB8EF8E4EF}"/>
              </a:ext>
            </a:extLst>
          </p:cNvPr>
          <p:cNvSpPr/>
          <p:nvPr/>
        </p:nvSpPr>
        <p:spPr bwMode="white">
          <a:xfrm>
            <a:off x="1064528" y="1769810"/>
            <a:ext cx="6378842" cy="77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2612F8-DFD9-487B-A609-0D43C8C4535F}"/>
              </a:ext>
            </a:extLst>
          </p:cNvPr>
          <p:cNvSpPr/>
          <p:nvPr/>
        </p:nvSpPr>
        <p:spPr bwMode="white">
          <a:xfrm>
            <a:off x="1045487" y="3532072"/>
            <a:ext cx="5682973" cy="971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7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AE036D-96D3-185C-654F-569095528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2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F770DF-E9B2-E47B-F390-8B44D38BF72C}"/>
              </a:ext>
            </a:extLst>
          </p:cNvPr>
          <p:cNvSpPr/>
          <p:nvPr/>
        </p:nvSpPr>
        <p:spPr bwMode="white">
          <a:xfrm>
            <a:off x="1264462" y="1705388"/>
            <a:ext cx="5791658" cy="839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1B89FC2-612A-E06D-DC4C-D94BED257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0" y="3819480"/>
            <a:ext cx="11520000" cy="2261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8E3A49-D65A-3FA4-9AAA-75BB54D3D548}"/>
              </a:ext>
            </a:extLst>
          </p:cNvPr>
          <p:cNvSpPr/>
          <p:nvPr/>
        </p:nvSpPr>
        <p:spPr bwMode="white">
          <a:xfrm>
            <a:off x="1348282" y="4363267"/>
            <a:ext cx="5235398" cy="978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1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