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B9B993-9791-15ED-6F65-BDFECECD5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5"/>
          <a:stretch/>
        </p:blipFill>
        <p:spPr>
          <a:xfrm>
            <a:off x="3430860" y="3453720"/>
            <a:ext cx="5057820" cy="979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2D2C684-9FF3-0DB1-E63D-B6B84884A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4" y="211015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1BB5E0-CA1E-D823-11B2-D98A6173B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16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FCF5D1-2703-26FF-22F6-E04876B04923}"/>
              </a:ext>
            </a:extLst>
          </p:cNvPr>
          <p:cNvSpPr/>
          <p:nvPr/>
        </p:nvSpPr>
        <p:spPr bwMode="white">
          <a:xfrm>
            <a:off x="7614743" y="2372194"/>
            <a:ext cx="609322" cy="219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44DBBD-8281-FF20-5720-C6A68FADB948}"/>
              </a:ext>
            </a:extLst>
          </p:cNvPr>
          <p:cNvSpPr/>
          <p:nvPr/>
        </p:nvSpPr>
        <p:spPr bwMode="white">
          <a:xfrm>
            <a:off x="3958809" y="2934846"/>
            <a:ext cx="190413" cy="200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8354DB-9DB0-FDB2-CCA5-18714F4A4D81}"/>
              </a:ext>
            </a:extLst>
          </p:cNvPr>
          <p:cNvSpPr/>
          <p:nvPr/>
        </p:nvSpPr>
        <p:spPr bwMode="white">
          <a:xfrm>
            <a:off x="6167603" y="3487961"/>
            <a:ext cx="466512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7B310A-B86D-DB2E-AE3B-AE497871E941}"/>
              </a:ext>
            </a:extLst>
          </p:cNvPr>
          <p:cNvSpPr/>
          <p:nvPr/>
        </p:nvSpPr>
        <p:spPr bwMode="white">
          <a:xfrm>
            <a:off x="3901685" y="4031540"/>
            <a:ext cx="323702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7D3CD47-54F4-9B96-7EB7-21FB2ADBE9F9}"/>
              </a:ext>
            </a:extLst>
          </p:cNvPr>
          <p:cNvSpPr/>
          <p:nvPr/>
        </p:nvSpPr>
        <p:spPr bwMode="white">
          <a:xfrm>
            <a:off x="7748033" y="4594191"/>
            <a:ext cx="304662" cy="200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F19C77-4675-368E-D739-B5FC08051DAD}"/>
              </a:ext>
            </a:extLst>
          </p:cNvPr>
          <p:cNvSpPr/>
          <p:nvPr/>
        </p:nvSpPr>
        <p:spPr bwMode="white">
          <a:xfrm>
            <a:off x="3330446" y="5137770"/>
            <a:ext cx="333223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96D28F-BD86-F827-6CE7-CBE559A6E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0" y="123780"/>
            <a:ext cx="11520000" cy="2823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925E38-B1F6-4D5C-133B-879F03C478BC}"/>
              </a:ext>
            </a:extLst>
          </p:cNvPr>
          <p:cNvSpPr/>
          <p:nvPr/>
        </p:nvSpPr>
        <p:spPr bwMode="white">
          <a:xfrm>
            <a:off x="9585961" y="1001250"/>
            <a:ext cx="1766550" cy="1162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557A75-37B9-5E88-CE96-E9BFAEA372E4}"/>
              </a:ext>
            </a:extLst>
          </p:cNvPr>
          <p:cNvSpPr/>
          <p:nvPr/>
        </p:nvSpPr>
        <p:spPr bwMode="white">
          <a:xfrm>
            <a:off x="2393568" y="1239692"/>
            <a:ext cx="1462152" cy="78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E80344-4D26-2A93-68D5-17150C56DCA9}"/>
              </a:ext>
            </a:extLst>
          </p:cNvPr>
          <p:cNvSpPr/>
          <p:nvPr/>
        </p:nvSpPr>
        <p:spPr bwMode="white">
          <a:xfrm>
            <a:off x="5472420" y="1113936"/>
            <a:ext cx="2269499" cy="99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59BA5A1-C989-06A0-8B0B-22DA4FF0C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24"/>
          <a:stretch/>
        </p:blipFill>
        <p:spPr>
          <a:xfrm>
            <a:off x="268560" y="2988901"/>
            <a:ext cx="11520000" cy="273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5ED1A86-D0E7-9E61-68C8-DDB0EAAC06E0}"/>
              </a:ext>
            </a:extLst>
          </p:cNvPr>
          <p:cNvSpPr/>
          <p:nvPr/>
        </p:nvSpPr>
        <p:spPr>
          <a:xfrm>
            <a:off x="144780" y="5074920"/>
            <a:ext cx="10027920" cy="830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6568A48-6AB3-795B-A496-64ED7BF39C7A}"/>
              </a:ext>
            </a:extLst>
          </p:cNvPr>
          <p:cNvSpPr/>
          <p:nvPr/>
        </p:nvSpPr>
        <p:spPr bwMode="white">
          <a:xfrm>
            <a:off x="1128648" y="3975272"/>
            <a:ext cx="5416932" cy="78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4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78107A-2C0B-B247-B7CF-79A49750B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1"/>
          <a:stretch/>
        </p:blipFill>
        <p:spPr>
          <a:xfrm>
            <a:off x="337140" y="411480"/>
            <a:ext cx="11520000" cy="301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63B461-6C10-EF2F-9783-AD946B8C3955}"/>
              </a:ext>
            </a:extLst>
          </p:cNvPr>
          <p:cNvSpPr/>
          <p:nvPr/>
        </p:nvSpPr>
        <p:spPr bwMode="white">
          <a:xfrm>
            <a:off x="1241602" y="1431380"/>
            <a:ext cx="4740098" cy="930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7F2F898-DB8B-01E8-E360-ADBFD891A730}"/>
              </a:ext>
            </a:extLst>
          </p:cNvPr>
          <p:cNvSpPr/>
          <p:nvPr/>
        </p:nvSpPr>
        <p:spPr>
          <a:xfrm>
            <a:off x="10302240" y="152400"/>
            <a:ext cx="17526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FC9296D-1919-A28C-95E3-4BEA01295630}"/>
              </a:ext>
            </a:extLst>
          </p:cNvPr>
          <p:cNvSpPr/>
          <p:nvPr/>
        </p:nvSpPr>
        <p:spPr>
          <a:xfrm>
            <a:off x="297180" y="2644140"/>
            <a:ext cx="4503420" cy="1173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3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96001F-5F80-EC3C-CCC9-8FD078F3B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0" y="1091520"/>
            <a:ext cx="11520000" cy="252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80DFFC-B3A7-4C39-6BE3-73B921588C89}"/>
              </a:ext>
            </a:extLst>
          </p:cNvPr>
          <p:cNvSpPr/>
          <p:nvPr/>
        </p:nvSpPr>
        <p:spPr bwMode="white">
          <a:xfrm>
            <a:off x="1224462" y="2123010"/>
            <a:ext cx="5569586" cy="11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01DD733-D1B5-603E-5835-89D17CC16A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46" r="67076"/>
          <a:stretch/>
        </p:blipFill>
        <p:spPr>
          <a:xfrm>
            <a:off x="314280" y="114300"/>
            <a:ext cx="3792900" cy="81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642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