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6" r:id="rId4"/>
    <p:sldId id="264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31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6187213-E084-C883-4A0F-EFE3CC232A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95" b="33079"/>
          <a:stretch/>
        </p:blipFill>
        <p:spPr>
          <a:xfrm>
            <a:off x="3264588" y="3232934"/>
            <a:ext cx="5379323" cy="9170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5030CC6-6933-C112-FAB4-450B62A6A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8879" y="1981752"/>
            <a:ext cx="7114198" cy="111399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D0912B2-789A-FB5E-C3ED-E0C88280B0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587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46CB612-CAC4-89DF-F9D1-B96CD36A8EA5}"/>
              </a:ext>
            </a:extLst>
          </p:cNvPr>
          <p:cNvSpPr/>
          <p:nvPr/>
        </p:nvSpPr>
        <p:spPr bwMode="white">
          <a:xfrm>
            <a:off x="4720462" y="1703573"/>
            <a:ext cx="590280" cy="2572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1D6BDC2-884D-F256-FA5E-5E9510E30FDB}"/>
              </a:ext>
            </a:extLst>
          </p:cNvPr>
          <p:cNvSpPr/>
          <p:nvPr/>
        </p:nvSpPr>
        <p:spPr bwMode="white">
          <a:xfrm>
            <a:off x="8576330" y="1703573"/>
            <a:ext cx="476033" cy="219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91FE386-AA42-F754-D25D-313D00AD3885}"/>
              </a:ext>
            </a:extLst>
          </p:cNvPr>
          <p:cNvSpPr/>
          <p:nvPr/>
        </p:nvSpPr>
        <p:spPr bwMode="white">
          <a:xfrm>
            <a:off x="10547107" y="1722630"/>
            <a:ext cx="437950" cy="209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CE5DD5B-1341-1361-9EAD-33336119D473}"/>
              </a:ext>
            </a:extLst>
          </p:cNvPr>
          <p:cNvSpPr/>
          <p:nvPr/>
        </p:nvSpPr>
        <p:spPr bwMode="white">
          <a:xfrm>
            <a:off x="6938776" y="2646932"/>
            <a:ext cx="1447140" cy="209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21D8A55-0AE9-2467-67B7-F58C04A91978}"/>
              </a:ext>
            </a:extLst>
          </p:cNvPr>
          <p:cNvSpPr/>
          <p:nvPr/>
        </p:nvSpPr>
        <p:spPr bwMode="white">
          <a:xfrm>
            <a:off x="5605884" y="3113848"/>
            <a:ext cx="761652" cy="2001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1370FB73-4E19-F476-DFF9-61AA9932A2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69" y="3447077"/>
            <a:ext cx="11520000" cy="19303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70CF9E0-E2B8-0239-5CBD-6B73D965318F}"/>
              </a:ext>
            </a:extLst>
          </p:cNvPr>
          <p:cNvSpPr/>
          <p:nvPr/>
        </p:nvSpPr>
        <p:spPr bwMode="white">
          <a:xfrm>
            <a:off x="5511099" y="4049111"/>
            <a:ext cx="866380" cy="2580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2F84803-256E-9D3D-8366-2CFB9A71C6A5}"/>
              </a:ext>
            </a:extLst>
          </p:cNvPr>
          <p:cNvSpPr/>
          <p:nvPr/>
        </p:nvSpPr>
        <p:spPr bwMode="white">
          <a:xfrm>
            <a:off x="7786537" y="4517361"/>
            <a:ext cx="599801" cy="2580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AF9B0978-B5AE-93DD-DCC9-E0958677CB1F}"/>
              </a:ext>
            </a:extLst>
          </p:cNvPr>
          <p:cNvSpPr/>
          <p:nvPr/>
        </p:nvSpPr>
        <p:spPr bwMode="white">
          <a:xfrm>
            <a:off x="6472686" y="4976054"/>
            <a:ext cx="599801" cy="2580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699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C0784D6-8AA6-8DB3-961F-F44248A024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778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A0EDC81-D7BD-A474-692B-64B29B8F23EC}"/>
              </a:ext>
            </a:extLst>
          </p:cNvPr>
          <p:cNvSpPr/>
          <p:nvPr/>
        </p:nvSpPr>
        <p:spPr bwMode="white">
          <a:xfrm>
            <a:off x="2149884" y="969832"/>
            <a:ext cx="885421" cy="200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B590DD6-5CD0-9135-70B5-1BE27F405AB0}"/>
              </a:ext>
            </a:extLst>
          </p:cNvPr>
          <p:cNvSpPr/>
          <p:nvPr/>
        </p:nvSpPr>
        <p:spPr bwMode="white">
          <a:xfrm>
            <a:off x="8157421" y="969832"/>
            <a:ext cx="476033" cy="200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542A090-D66F-624A-67BE-1974D8386208}"/>
              </a:ext>
            </a:extLst>
          </p:cNvPr>
          <p:cNvSpPr/>
          <p:nvPr/>
        </p:nvSpPr>
        <p:spPr bwMode="white">
          <a:xfrm>
            <a:off x="2007074" y="1427206"/>
            <a:ext cx="752132" cy="2096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61D080B-515F-30DA-2CEB-2037D31DDD45}"/>
              </a:ext>
            </a:extLst>
          </p:cNvPr>
          <p:cNvSpPr/>
          <p:nvPr/>
        </p:nvSpPr>
        <p:spPr bwMode="white">
          <a:xfrm>
            <a:off x="4358677" y="1427206"/>
            <a:ext cx="1028231" cy="2096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91CEBE5-B237-89A7-C642-5F8E1805FB51}"/>
              </a:ext>
            </a:extLst>
          </p:cNvPr>
          <p:cNvSpPr/>
          <p:nvPr/>
        </p:nvSpPr>
        <p:spPr bwMode="white">
          <a:xfrm>
            <a:off x="3397090" y="1894108"/>
            <a:ext cx="742611" cy="200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5D19504-1364-2707-3D53-439B9BA98142}"/>
              </a:ext>
            </a:extLst>
          </p:cNvPr>
          <p:cNvSpPr/>
          <p:nvPr/>
        </p:nvSpPr>
        <p:spPr bwMode="white">
          <a:xfrm>
            <a:off x="5881983" y="1894108"/>
            <a:ext cx="199933" cy="200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16465DE-616E-8607-B69F-6E3D50E7A948}"/>
              </a:ext>
            </a:extLst>
          </p:cNvPr>
          <p:cNvSpPr/>
          <p:nvPr/>
        </p:nvSpPr>
        <p:spPr bwMode="white">
          <a:xfrm>
            <a:off x="1245421" y="2856499"/>
            <a:ext cx="6069779" cy="8245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F585B1A9-DE1B-A77E-E657-90498CB813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40" y="4299540"/>
            <a:ext cx="11520000" cy="1831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CF18BF89-1CAE-3218-DA10-02E1D85CB2EF}"/>
              </a:ext>
            </a:extLst>
          </p:cNvPr>
          <p:cNvSpPr/>
          <p:nvPr/>
        </p:nvSpPr>
        <p:spPr bwMode="white">
          <a:xfrm>
            <a:off x="1317802" y="5339087"/>
            <a:ext cx="7132778" cy="878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804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DCD7859-81C8-05B2-2D72-584E1C74E3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415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DCED733-F855-B163-128C-16747BA1E829}"/>
              </a:ext>
            </a:extLst>
          </p:cNvPr>
          <p:cNvSpPr/>
          <p:nvPr/>
        </p:nvSpPr>
        <p:spPr bwMode="white">
          <a:xfrm>
            <a:off x="1188262" y="2070322"/>
            <a:ext cx="5555437" cy="15186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12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栽 花</cp:lastModifiedBy>
  <cp:revision>4</cp:revision>
  <dcterms:created xsi:type="dcterms:W3CDTF">2023-07-20T00:26:43Z</dcterms:created>
  <dcterms:modified xsi:type="dcterms:W3CDTF">2023-07-21T08:09:12Z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