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86" r:id="rId5"/>
    <p:sldId id="285" r:id="rId6"/>
    <p:sldId id="284" r:id="rId7"/>
    <p:sldId id="283" r:id="rId8"/>
    <p:sldId id="282" r:id="rId9"/>
    <p:sldId id="281" r:id="rId10"/>
    <p:sldId id="279" r:id="rId11"/>
    <p:sldId id="278" r:id="rId12"/>
    <p:sldId id="277" r:id="rId13"/>
    <p:sldId id="276" r:id="rId14"/>
    <p:sldId id="275" r:id="rId15"/>
    <p:sldId id="273" r:id="rId16"/>
    <p:sldId id="271" r:id="rId17"/>
    <p:sldId id="269" r:id="rId18"/>
    <p:sldId id="267" r:id="rId19"/>
    <p:sldId id="266" r:id="rId20"/>
    <p:sldId id="264" r:id="rId21"/>
    <p:sldId id="262" r:id="rId22"/>
    <p:sldId id="260" r:id="rId23"/>
    <p:sldId id="258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182373-27BA-3359-C423-949CF870D3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7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AF8B23-2348-1002-15CB-E080704D363A}"/>
              </a:ext>
            </a:extLst>
          </p:cNvPr>
          <p:cNvSpPr/>
          <p:nvPr/>
        </p:nvSpPr>
        <p:spPr bwMode="white">
          <a:xfrm>
            <a:off x="4196826" y="2609149"/>
            <a:ext cx="399867" cy="400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6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897DB4-9DB7-EC1C-3B1C-FDBEA66AFE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0" y="222840"/>
            <a:ext cx="100189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52E4B2-5716-C01E-2DA3-2B32E927914A}"/>
              </a:ext>
            </a:extLst>
          </p:cNvPr>
          <p:cNvSpPr/>
          <p:nvPr/>
        </p:nvSpPr>
        <p:spPr bwMode="white">
          <a:xfrm>
            <a:off x="5463502" y="2145602"/>
            <a:ext cx="339486" cy="323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C3E928-6260-5604-1B21-CB86044CFD1F}"/>
              </a:ext>
            </a:extLst>
          </p:cNvPr>
          <p:cNvSpPr/>
          <p:nvPr/>
        </p:nvSpPr>
        <p:spPr bwMode="white">
          <a:xfrm>
            <a:off x="8287038" y="4573919"/>
            <a:ext cx="380887" cy="33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4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04618E-1835-24D1-25E1-C0CA7290A8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0" y="405720"/>
            <a:ext cx="11520000" cy="5492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205075-9DBE-3F61-DC78-574E18654207}"/>
              </a:ext>
            </a:extLst>
          </p:cNvPr>
          <p:cNvSpPr/>
          <p:nvPr/>
        </p:nvSpPr>
        <p:spPr bwMode="white">
          <a:xfrm>
            <a:off x="4259773" y="1597601"/>
            <a:ext cx="428429" cy="381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D1F2D9-30CB-4FAE-3EB6-765A3B6E45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00" y="215220"/>
            <a:ext cx="867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E9C900-ED9B-A88E-AF2A-AD593B61E55E}"/>
              </a:ext>
            </a:extLst>
          </p:cNvPr>
          <p:cNvSpPr/>
          <p:nvPr/>
        </p:nvSpPr>
        <p:spPr bwMode="white">
          <a:xfrm>
            <a:off x="6671107" y="2381496"/>
            <a:ext cx="243676" cy="272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2FC999-211F-691D-AE7A-00D8DAD175AF}"/>
              </a:ext>
            </a:extLst>
          </p:cNvPr>
          <p:cNvSpPr/>
          <p:nvPr/>
        </p:nvSpPr>
        <p:spPr bwMode="white">
          <a:xfrm>
            <a:off x="8434175" y="3557885"/>
            <a:ext cx="408515" cy="265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9FB7E2-09A7-3F59-D23C-3C1BA4896EAC}"/>
              </a:ext>
            </a:extLst>
          </p:cNvPr>
          <p:cNvSpPr/>
          <p:nvPr/>
        </p:nvSpPr>
        <p:spPr bwMode="white">
          <a:xfrm>
            <a:off x="6606604" y="4913601"/>
            <a:ext cx="387014" cy="272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4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5DD877A-7ABE-6AE1-A5A3-565A751494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EE90AD5-4A3D-4D2A-4D6F-7886AAEE7351}"/>
              </a:ext>
            </a:extLst>
          </p:cNvPr>
          <p:cNvSpPr/>
          <p:nvPr/>
        </p:nvSpPr>
        <p:spPr bwMode="white">
          <a:xfrm>
            <a:off x="6211214" y="1607534"/>
            <a:ext cx="5493106" cy="318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3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A70A4C2D-97D1-5B17-080D-47DEE4BD31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2"/>
          <a:stretch/>
        </p:blipFill>
        <p:spPr>
          <a:xfrm>
            <a:off x="862920" y="352380"/>
            <a:ext cx="10765200" cy="3211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0776F7A-6E85-B6DA-DE66-FD5B334C1BEB}"/>
              </a:ext>
            </a:extLst>
          </p:cNvPr>
          <p:cNvSpPr/>
          <p:nvPr/>
        </p:nvSpPr>
        <p:spPr bwMode="white">
          <a:xfrm>
            <a:off x="5525796" y="348796"/>
            <a:ext cx="5568924" cy="3430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0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BA92F59-66E3-6884-41A7-B5DACFAB50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9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669D523-D1A6-3D77-C6C4-BA81F93B5D83}"/>
              </a:ext>
            </a:extLst>
          </p:cNvPr>
          <p:cNvSpPr/>
          <p:nvPr/>
        </p:nvSpPr>
        <p:spPr bwMode="white">
          <a:xfrm>
            <a:off x="5931226" y="2073107"/>
            <a:ext cx="5148253" cy="2895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7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7904B84-F957-4C8F-3308-84FD3B72A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2391" r="9594" b="-2391"/>
          <a:stretch/>
        </p:blipFill>
        <p:spPr>
          <a:xfrm>
            <a:off x="931500" y="314280"/>
            <a:ext cx="10346100" cy="3186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A3F1FCC-018C-8E57-2636-F4641B6B44BE}"/>
              </a:ext>
            </a:extLst>
          </p:cNvPr>
          <p:cNvSpPr/>
          <p:nvPr/>
        </p:nvSpPr>
        <p:spPr bwMode="white">
          <a:xfrm>
            <a:off x="5569650" y="774252"/>
            <a:ext cx="5883210" cy="245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DC9969-1407-E264-7888-D9919E2A83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0" y="177120"/>
            <a:ext cx="7922940" cy="631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6E4BB99-2931-F805-BDB9-DD565D86EB07}"/>
              </a:ext>
            </a:extLst>
          </p:cNvPr>
          <p:cNvSpPr/>
          <p:nvPr/>
        </p:nvSpPr>
        <p:spPr bwMode="white">
          <a:xfrm>
            <a:off x="1712770" y="4747260"/>
            <a:ext cx="7233110" cy="169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6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98D2A35-B4BD-143A-B875-EFC984172A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0" y="139019"/>
            <a:ext cx="9439320" cy="6109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ADE0057-8412-E403-467F-8106E61F276B}"/>
              </a:ext>
            </a:extLst>
          </p:cNvPr>
          <p:cNvSpPr/>
          <p:nvPr/>
        </p:nvSpPr>
        <p:spPr bwMode="white">
          <a:xfrm>
            <a:off x="1290157" y="3274658"/>
            <a:ext cx="7983383" cy="3171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9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03560E-FF4F-ED25-0644-0C8F35BF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04" y="2254935"/>
            <a:ext cx="6743386" cy="10559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EB3AB9-67BE-0E07-7BBE-EE5C35737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740" y="3646903"/>
            <a:ext cx="5859780" cy="9003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210F114-EEF6-4A61-2135-FF266A873A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19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8738F6-CEF9-C19E-6D8E-55C724BF69EF}"/>
              </a:ext>
            </a:extLst>
          </p:cNvPr>
          <p:cNvSpPr/>
          <p:nvPr/>
        </p:nvSpPr>
        <p:spPr bwMode="white">
          <a:xfrm>
            <a:off x="1087388" y="3398458"/>
            <a:ext cx="8971012" cy="2628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7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87149D2F-A5C5-2E9B-4B1A-049636BA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0" y="116160"/>
            <a:ext cx="10036132" cy="6680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2D15931-1AD5-9E8E-CB39-D9609875EB26}"/>
              </a:ext>
            </a:extLst>
          </p:cNvPr>
          <p:cNvSpPr/>
          <p:nvPr/>
        </p:nvSpPr>
        <p:spPr bwMode="white">
          <a:xfrm>
            <a:off x="910161" y="3470686"/>
            <a:ext cx="5742099" cy="3326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7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C5E43B4-96EB-2483-7368-B3D4673F7A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0" y="169499"/>
            <a:ext cx="10018440" cy="6506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291DE2D-8F43-E6CF-539C-7A70CEC44E12}"/>
              </a:ext>
            </a:extLst>
          </p:cNvPr>
          <p:cNvSpPr/>
          <p:nvPr/>
        </p:nvSpPr>
        <p:spPr bwMode="white">
          <a:xfrm>
            <a:off x="1366066" y="2716492"/>
            <a:ext cx="5309054" cy="3257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36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268FE8-5547-5A1C-FACD-97D977245F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76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DEA304-A1ED-FAAF-B2F7-3E8E74C700B0}"/>
              </a:ext>
            </a:extLst>
          </p:cNvPr>
          <p:cNvSpPr/>
          <p:nvPr/>
        </p:nvSpPr>
        <p:spPr bwMode="white">
          <a:xfrm>
            <a:off x="4358677" y="3322266"/>
            <a:ext cx="1180561" cy="40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547458-8C95-497B-0101-8E19604C2F58}"/>
              </a:ext>
            </a:extLst>
          </p:cNvPr>
          <p:cNvSpPr/>
          <p:nvPr/>
        </p:nvSpPr>
        <p:spPr bwMode="white">
          <a:xfrm>
            <a:off x="8138380" y="3322266"/>
            <a:ext cx="1742280" cy="40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F606B1-C3DC-7E5C-239D-E001AD1869BD}"/>
              </a:ext>
            </a:extLst>
          </p:cNvPr>
          <p:cNvSpPr/>
          <p:nvPr/>
        </p:nvSpPr>
        <p:spPr bwMode="white">
          <a:xfrm>
            <a:off x="4825190" y="4265239"/>
            <a:ext cx="1694677" cy="40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F9149B-BBD3-ADF3-ECDB-49CEA207908B}"/>
              </a:ext>
            </a:extLst>
          </p:cNvPr>
          <p:cNvSpPr/>
          <p:nvPr/>
        </p:nvSpPr>
        <p:spPr bwMode="white">
          <a:xfrm>
            <a:off x="5386909" y="5208211"/>
            <a:ext cx="571239" cy="40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C23943-0122-9BF8-E690-D76DD5C3B0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3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1FCDD9-27D1-BB9B-EC30-31872275C4A5}"/>
              </a:ext>
            </a:extLst>
          </p:cNvPr>
          <p:cNvSpPr/>
          <p:nvPr/>
        </p:nvSpPr>
        <p:spPr bwMode="white">
          <a:xfrm>
            <a:off x="7805157" y="1635783"/>
            <a:ext cx="894942" cy="399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A04B5F-6D12-197B-B4D8-45FB03427DB8}"/>
              </a:ext>
            </a:extLst>
          </p:cNvPr>
          <p:cNvSpPr/>
          <p:nvPr/>
        </p:nvSpPr>
        <p:spPr bwMode="white">
          <a:xfrm>
            <a:off x="8995239" y="3530416"/>
            <a:ext cx="875900" cy="399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D83C13-FDB7-01A6-264E-68D55F9B4C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20" y="222839"/>
            <a:ext cx="8951640" cy="6436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98D1A7-BD86-B0A3-59F5-A27237410562}"/>
              </a:ext>
            </a:extLst>
          </p:cNvPr>
          <p:cNvSpPr/>
          <p:nvPr/>
        </p:nvSpPr>
        <p:spPr bwMode="white">
          <a:xfrm>
            <a:off x="6111534" y="998352"/>
            <a:ext cx="700745" cy="479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CC4078-5F50-F173-4799-E78D8CC5B6FB}"/>
              </a:ext>
            </a:extLst>
          </p:cNvPr>
          <p:cNvSpPr/>
          <p:nvPr/>
        </p:nvSpPr>
        <p:spPr bwMode="white">
          <a:xfrm>
            <a:off x="2255642" y="3193576"/>
            <a:ext cx="777117" cy="563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729F5C-9D49-AD29-05C2-EE2B468ED118}"/>
              </a:ext>
            </a:extLst>
          </p:cNvPr>
          <p:cNvSpPr/>
          <p:nvPr/>
        </p:nvSpPr>
        <p:spPr bwMode="white">
          <a:xfrm>
            <a:off x="7643674" y="5328832"/>
            <a:ext cx="753566" cy="553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4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027398-A9CA-D3D2-BA98-D7EB43E8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37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75C9B4-7595-2F48-4A41-BCCC431DEF77}"/>
              </a:ext>
            </a:extLst>
          </p:cNvPr>
          <p:cNvSpPr/>
          <p:nvPr/>
        </p:nvSpPr>
        <p:spPr bwMode="white">
          <a:xfrm>
            <a:off x="1930909" y="4759356"/>
            <a:ext cx="333223" cy="390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3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2D9964-255D-3035-0318-64072EF3FA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111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2DFAA7F-31A7-ED73-D4D1-C738E67D199C}"/>
              </a:ext>
            </a:extLst>
          </p:cNvPr>
          <p:cNvSpPr/>
          <p:nvPr/>
        </p:nvSpPr>
        <p:spPr bwMode="white">
          <a:xfrm>
            <a:off x="1916067" y="2616786"/>
            <a:ext cx="320644" cy="38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C8E4BE-AFF6-EFC6-FBD5-75A40F3921C6}"/>
              </a:ext>
            </a:extLst>
          </p:cNvPr>
          <p:cNvSpPr/>
          <p:nvPr/>
        </p:nvSpPr>
        <p:spPr bwMode="white">
          <a:xfrm>
            <a:off x="2236711" y="5506229"/>
            <a:ext cx="886487" cy="39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1DAFD7-365C-9BB3-C3ED-820CDF1928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0" y="184740"/>
            <a:ext cx="11520000" cy="3161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70123F-FF90-34AF-934C-D9C0D59F432C}"/>
              </a:ext>
            </a:extLst>
          </p:cNvPr>
          <p:cNvSpPr/>
          <p:nvPr/>
        </p:nvSpPr>
        <p:spPr bwMode="white">
          <a:xfrm>
            <a:off x="10707040" y="2707849"/>
            <a:ext cx="333223" cy="295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A26AE65-A7BB-09C6-6DE4-79C52A17A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98"/>
          <a:stretch/>
        </p:blipFill>
        <p:spPr>
          <a:xfrm>
            <a:off x="1106760" y="3415620"/>
            <a:ext cx="11321936" cy="2969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EC4844-6B2E-2D88-7C28-DE1D3C0454DF}"/>
              </a:ext>
            </a:extLst>
          </p:cNvPr>
          <p:cNvSpPr/>
          <p:nvPr/>
        </p:nvSpPr>
        <p:spPr bwMode="white">
          <a:xfrm>
            <a:off x="10516540" y="5542488"/>
            <a:ext cx="646760" cy="523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0E360D-9B3D-6279-57F4-F51A54CBE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5"/>
          <a:stretch/>
        </p:blipFill>
        <p:spPr>
          <a:xfrm>
            <a:off x="672420" y="60960"/>
            <a:ext cx="11201536" cy="352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B74E80-C679-1352-9D1B-76F7E09DE870}"/>
              </a:ext>
            </a:extLst>
          </p:cNvPr>
          <p:cNvSpPr/>
          <p:nvPr/>
        </p:nvSpPr>
        <p:spPr bwMode="white">
          <a:xfrm>
            <a:off x="10045582" y="1206160"/>
            <a:ext cx="553838" cy="508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888EFC-F28C-21EB-B84F-CD2FCFA6AFC5}"/>
              </a:ext>
            </a:extLst>
          </p:cNvPr>
          <p:cNvSpPr/>
          <p:nvPr/>
        </p:nvSpPr>
        <p:spPr bwMode="white">
          <a:xfrm>
            <a:off x="9999862" y="3006684"/>
            <a:ext cx="576698" cy="506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034D5F0-57C8-BFBE-EA8E-79F621CA73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721292"/>
            <a:ext cx="11291400" cy="1924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14B160-EB04-A1E2-318C-1DFCECCB4812}"/>
              </a:ext>
            </a:extLst>
          </p:cNvPr>
          <p:cNvSpPr/>
          <p:nvPr/>
        </p:nvSpPr>
        <p:spPr bwMode="white">
          <a:xfrm>
            <a:off x="10068753" y="5021034"/>
            <a:ext cx="683067" cy="46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7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