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B84406-984A-8849-19A9-A2F9A29687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73"/>
          <a:stretch/>
        </p:blipFill>
        <p:spPr>
          <a:xfrm>
            <a:off x="3537540" y="3347040"/>
            <a:ext cx="5541192" cy="1224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50D4984-C636-73D6-3407-4CB1C35C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3" y="1647028"/>
            <a:ext cx="8171498" cy="13371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0B658F-B759-9FEE-742E-BA916A470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D684E5-5B8D-9D5E-D980-A33A5BFE91AF}"/>
              </a:ext>
            </a:extLst>
          </p:cNvPr>
          <p:cNvSpPr/>
          <p:nvPr/>
        </p:nvSpPr>
        <p:spPr bwMode="white">
          <a:xfrm>
            <a:off x="10232925" y="1638108"/>
            <a:ext cx="514115" cy="200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99FB96-29C7-0E1E-8477-26A0B02FD7A5}"/>
              </a:ext>
            </a:extLst>
          </p:cNvPr>
          <p:cNvSpPr/>
          <p:nvPr/>
        </p:nvSpPr>
        <p:spPr bwMode="white">
          <a:xfrm>
            <a:off x="9890181" y="2067324"/>
            <a:ext cx="675966" cy="209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381ABB0-501B-DCFD-8551-A5DE3C262A39}"/>
              </a:ext>
            </a:extLst>
          </p:cNvPr>
          <p:cNvSpPr/>
          <p:nvPr/>
        </p:nvSpPr>
        <p:spPr bwMode="white">
          <a:xfrm>
            <a:off x="7833719" y="2467925"/>
            <a:ext cx="2075504" cy="257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B53D6F-7F84-E40F-A8B5-B3253401E896}"/>
              </a:ext>
            </a:extLst>
          </p:cNvPr>
          <p:cNvSpPr/>
          <p:nvPr/>
        </p:nvSpPr>
        <p:spPr bwMode="white">
          <a:xfrm>
            <a:off x="2378380" y="3326356"/>
            <a:ext cx="1351933" cy="2193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1F8C3DA-F685-190C-438A-275E02B62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0" y="3857580"/>
            <a:ext cx="11520000" cy="21413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CF6FF7-5CDD-1606-F022-080AC86CC067}"/>
              </a:ext>
            </a:extLst>
          </p:cNvPr>
          <p:cNvSpPr/>
          <p:nvPr/>
        </p:nvSpPr>
        <p:spPr bwMode="white">
          <a:xfrm>
            <a:off x="10929851" y="4412045"/>
            <a:ext cx="285619" cy="25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2F8871-D192-5389-032F-FA922B910AF3}"/>
              </a:ext>
            </a:extLst>
          </p:cNvPr>
          <p:cNvSpPr/>
          <p:nvPr/>
        </p:nvSpPr>
        <p:spPr bwMode="white">
          <a:xfrm>
            <a:off x="10939372" y="4842234"/>
            <a:ext cx="276099" cy="24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FD8561F-48FE-5732-5DDB-E5AD82E05BF6}"/>
              </a:ext>
            </a:extLst>
          </p:cNvPr>
          <p:cNvSpPr/>
          <p:nvPr/>
        </p:nvSpPr>
        <p:spPr bwMode="white">
          <a:xfrm>
            <a:off x="10939372" y="5272422"/>
            <a:ext cx="276099" cy="248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3AD9EC2-66F1-1977-58A9-C8F2C8780AEB}"/>
              </a:ext>
            </a:extLst>
          </p:cNvPr>
          <p:cNvSpPr/>
          <p:nvPr/>
        </p:nvSpPr>
        <p:spPr bwMode="white">
          <a:xfrm>
            <a:off x="10996496" y="5740850"/>
            <a:ext cx="199933" cy="143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5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54FBCD-D761-2E24-80F0-B21756BDC6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3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7848AC-F7F8-ACE2-BDCB-7BA573D8526C}"/>
              </a:ext>
            </a:extLst>
          </p:cNvPr>
          <p:cNvSpPr/>
          <p:nvPr/>
        </p:nvSpPr>
        <p:spPr bwMode="white">
          <a:xfrm>
            <a:off x="7205355" y="1592580"/>
            <a:ext cx="605145" cy="26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525855-9B4B-10FB-A545-4F1C675EEF82}"/>
              </a:ext>
            </a:extLst>
          </p:cNvPr>
          <p:cNvSpPr/>
          <p:nvPr/>
        </p:nvSpPr>
        <p:spPr bwMode="white">
          <a:xfrm>
            <a:off x="7586181" y="2754350"/>
            <a:ext cx="190413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5EF899E-1EEB-96EA-AB58-D717D65B435A}"/>
              </a:ext>
            </a:extLst>
          </p:cNvPr>
          <p:cNvSpPr/>
          <p:nvPr/>
        </p:nvSpPr>
        <p:spPr bwMode="white">
          <a:xfrm>
            <a:off x="9918743" y="2754350"/>
            <a:ext cx="209454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4CACB9-BAB8-4F1E-C512-73BA62515301}"/>
              </a:ext>
            </a:extLst>
          </p:cNvPr>
          <p:cNvSpPr/>
          <p:nvPr/>
        </p:nvSpPr>
        <p:spPr bwMode="white">
          <a:xfrm>
            <a:off x="7614743" y="3183616"/>
            <a:ext cx="371305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205029-9840-157B-FF5C-D95A0B174903}"/>
              </a:ext>
            </a:extLst>
          </p:cNvPr>
          <p:cNvSpPr/>
          <p:nvPr/>
        </p:nvSpPr>
        <p:spPr bwMode="white">
          <a:xfrm>
            <a:off x="9994909" y="3183616"/>
            <a:ext cx="409388" cy="200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EB3694AB-448F-247C-8A1F-129E7E18C9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r="30960" b="96762"/>
          <a:stretch/>
        </p:blipFill>
        <p:spPr>
          <a:xfrm>
            <a:off x="1913992" y="3421379"/>
            <a:ext cx="6186068" cy="9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>
            <a:extLst>
              <a:ext uri="{FF2B5EF4-FFF2-40B4-BE49-F238E27FC236}">
                <a16:creationId xmlns:a16="http://schemas.microsoft.com/office/drawing/2014/main" id="{A8E6E2E6-0747-CBA9-2DBE-37824FAFEC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" r="30960" b="96762"/>
          <a:stretch/>
        </p:blipFill>
        <p:spPr>
          <a:xfrm>
            <a:off x="4268572" y="3421379"/>
            <a:ext cx="6186068" cy="91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A44EAAC-3379-6272-0FAD-6D5AF802152F}"/>
              </a:ext>
            </a:extLst>
          </p:cNvPr>
          <p:cNvSpPr/>
          <p:nvPr/>
        </p:nvSpPr>
        <p:spPr bwMode="white">
          <a:xfrm>
            <a:off x="7822575" y="1638300"/>
            <a:ext cx="597525" cy="26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B186D2F-54CB-98DD-F715-F7A76D7A199A}"/>
              </a:ext>
            </a:extLst>
          </p:cNvPr>
          <p:cNvSpPr/>
          <p:nvPr/>
        </p:nvSpPr>
        <p:spPr bwMode="white">
          <a:xfrm>
            <a:off x="8447415" y="1653540"/>
            <a:ext cx="536565" cy="26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A78E6E0-7C14-1A16-E41E-AE06301CA939}"/>
              </a:ext>
            </a:extLst>
          </p:cNvPr>
          <p:cNvSpPr/>
          <p:nvPr/>
        </p:nvSpPr>
        <p:spPr bwMode="white">
          <a:xfrm>
            <a:off x="9064635" y="1630680"/>
            <a:ext cx="582285" cy="26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4D4C0F5-74C1-58F4-3E7A-B1BC17AA759F}"/>
              </a:ext>
            </a:extLst>
          </p:cNvPr>
          <p:cNvSpPr/>
          <p:nvPr/>
        </p:nvSpPr>
        <p:spPr bwMode="white">
          <a:xfrm>
            <a:off x="9689475" y="1638300"/>
            <a:ext cx="567045" cy="26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F0408BC6-9868-EB8E-3BF2-91840679480A}"/>
              </a:ext>
            </a:extLst>
          </p:cNvPr>
          <p:cNvSpPr/>
          <p:nvPr/>
        </p:nvSpPr>
        <p:spPr bwMode="white">
          <a:xfrm>
            <a:off x="10337175" y="1638300"/>
            <a:ext cx="589905" cy="265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3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8ED9FB-4E11-25F9-1B13-6F7E4599D2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2"/>
          <a:stretch/>
        </p:blipFill>
        <p:spPr>
          <a:xfrm>
            <a:off x="360000" y="220980"/>
            <a:ext cx="11520000" cy="3894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5B6B2B-97B8-FAFF-F982-23A5E611CBAC}"/>
              </a:ext>
            </a:extLst>
          </p:cNvPr>
          <p:cNvSpPr/>
          <p:nvPr/>
        </p:nvSpPr>
        <p:spPr bwMode="white">
          <a:xfrm>
            <a:off x="8995239" y="1196249"/>
            <a:ext cx="456991" cy="2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EB79B3-D23F-6B4A-EA6F-C3CFF45728EA}"/>
              </a:ext>
            </a:extLst>
          </p:cNvPr>
          <p:cNvSpPr/>
          <p:nvPr/>
        </p:nvSpPr>
        <p:spPr bwMode="white">
          <a:xfrm>
            <a:off x="7281520" y="1625584"/>
            <a:ext cx="456991" cy="200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87888A-1872-E299-1A9E-139FDC075B17}"/>
              </a:ext>
            </a:extLst>
          </p:cNvPr>
          <p:cNvSpPr/>
          <p:nvPr/>
        </p:nvSpPr>
        <p:spPr bwMode="white">
          <a:xfrm>
            <a:off x="7881322" y="2045377"/>
            <a:ext cx="393998" cy="31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D373BD-CC1B-6E38-59A8-5AC6C3C14101}"/>
              </a:ext>
            </a:extLst>
          </p:cNvPr>
          <p:cNvSpPr/>
          <p:nvPr/>
        </p:nvSpPr>
        <p:spPr bwMode="white">
          <a:xfrm>
            <a:off x="7728991" y="2904046"/>
            <a:ext cx="363449" cy="36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51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7FD7367A-3E65-E1A6-6E40-C169F52C8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0" y="375240"/>
            <a:ext cx="11520000" cy="2089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9A6BA0-FFA9-9230-6CA4-6FC4D42524DE}"/>
              </a:ext>
            </a:extLst>
          </p:cNvPr>
          <p:cNvSpPr/>
          <p:nvPr/>
        </p:nvSpPr>
        <p:spPr bwMode="white">
          <a:xfrm>
            <a:off x="1253041" y="2092272"/>
            <a:ext cx="8178247" cy="257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08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2023-07-21T08:03:41Z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