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1" r:id="rId5"/>
    <p:sldId id="280" r:id="rId6"/>
    <p:sldId id="279" r:id="rId7"/>
    <p:sldId id="277" r:id="rId8"/>
    <p:sldId id="276" r:id="rId9"/>
    <p:sldId id="275" r:id="rId10"/>
    <p:sldId id="274" r:id="rId11"/>
    <p:sldId id="272" r:id="rId12"/>
    <p:sldId id="271" r:id="rId13"/>
    <p:sldId id="269" r:id="rId14"/>
    <p:sldId id="268" r:id="rId15"/>
    <p:sldId id="264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0.png"/><Relationship Id="rId2" Type="http://schemas.openxmlformats.org/officeDocument/2006/relationships/tags" Target="../tags/tag20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3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06280" y="2226235"/>
            <a:ext cx="1142479" cy="71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81785" y="2226235"/>
            <a:ext cx="790214" cy="71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47768" y="2216713"/>
            <a:ext cx="1142479" cy="723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 rot="480000">
            <a:off x="9809480" y="4130675"/>
            <a:ext cx="1739900" cy="19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 rot="480000">
            <a:off x="9685655" y="4152900"/>
            <a:ext cx="244475" cy="86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 rot="420000">
            <a:off x="10210069" y="5160181"/>
            <a:ext cx="580760" cy="66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rot="480000">
            <a:off x="8392160" y="3857625"/>
            <a:ext cx="1364615" cy="16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87504" y="3257122"/>
            <a:ext cx="352264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86975" y="3257122"/>
            <a:ext cx="199933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86446" y="3257122"/>
            <a:ext cx="209454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28793" y="3257122"/>
            <a:ext cx="333223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75867" y="3257122"/>
            <a:ext cx="218975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5" y="3809955"/>
            <a:ext cx="11520000" cy="255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675625" y="4908800"/>
            <a:ext cx="1104396" cy="248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227823" y="5405669"/>
            <a:ext cx="1551867" cy="31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74740" y="3810000"/>
            <a:ext cx="5064125" cy="293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1467561"/>
            <a:ext cx="1628033" cy="315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92429" y="1467561"/>
            <a:ext cx="2932363" cy="315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4876" y="1992698"/>
            <a:ext cx="1618512" cy="305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92429" y="1992698"/>
            <a:ext cx="2932363" cy="305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4876" y="2508287"/>
            <a:ext cx="3208462" cy="32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863715" y="130175"/>
            <a:ext cx="4490720" cy="68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1960230"/>
            <a:ext cx="2922842" cy="323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49950" y="2474590"/>
            <a:ext cx="6321719" cy="333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5" y="3560400"/>
            <a:ext cx="11520000" cy="202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91459" y="4697189"/>
            <a:ext cx="3617851" cy="324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2000980" y="5203491"/>
            <a:ext cx="3779702" cy="324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1464903"/>
            <a:ext cx="3427438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1979254"/>
            <a:ext cx="3598809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7040"/>
            <a:ext cx="11520000" cy="253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54876" y="4966321"/>
            <a:ext cx="3932033" cy="323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701090" y="4966321"/>
            <a:ext cx="2580099" cy="323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445355" y="5480680"/>
            <a:ext cx="9225520" cy="31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7884" y="2502654"/>
            <a:ext cx="4798413" cy="323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00958" y="2502654"/>
            <a:ext cx="3265586" cy="323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7884" y="3016891"/>
            <a:ext cx="5141157" cy="333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7" t="-458" r="31259" b="-1488"/>
          <a:stretch>
            <a:fillRect/>
          </a:stretch>
        </p:blipFill>
        <p:spPr>
          <a:xfrm>
            <a:off x="3901758" y="2863533"/>
            <a:ext cx="4388485" cy="113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49223" y="922688"/>
            <a:ext cx="218975" cy="247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38181" y="1018059"/>
            <a:ext cx="380827" cy="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77454" y="1418617"/>
            <a:ext cx="218975" cy="247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7008" y="2639364"/>
            <a:ext cx="247537" cy="181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5685" y="2629827"/>
            <a:ext cx="247537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99768" y="2629827"/>
            <a:ext cx="247536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73454" y="3249738"/>
            <a:ext cx="247537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72045" y="3288030"/>
            <a:ext cx="24765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597685" y="4241595"/>
            <a:ext cx="571239" cy="247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349157" y="4241595"/>
            <a:ext cx="542677" cy="247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39107" y="4727987"/>
            <a:ext cx="399867" cy="247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62016" y="4727987"/>
            <a:ext cx="561719" cy="247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931568"/>
            <a:ext cx="371305" cy="2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85785" y="1426928"/>
            <a:ext cx="571238" cy="2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67669" y="1912761"/>
            <a:ext cx="380826" cy="2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21123" y="2408121"/>
            <a:ext cx="371305" cy="2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93024" y="2903480"/>
            <a:ext cx="371305" cy="23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1322" y="3884673"/>
            <a:ext cx="561719" cy="2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7140" y="3884673"/>
            <a:ext cx="218975" cy="23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49223" y="4837287"/>
            <a:ext cx="723570" cy="314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18347" y="979027"/>
            <a:ext cx="238016" cy="180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347" y="1474249"/>
            <a:ext cx="238016" cy="180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42181" y="1912330"/>
            <a:ext cx="333223" cy="314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8347" y="2455170"/>
            <a:ext cx="228495" cy="180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5" y="2896190"/>
            <a:ext cx="11520000" cy="94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138897" y="3473209"/>
            <a:ext cx="238016" cy="182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9818" y="959920"/>
            <a:ext cx="257057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77322" y="1940742"/>
            <a:ext cx="266578" cy="2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59404" y="3407213"/>
            <a:ext cx="295140" cy="2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67206" y="969802"/>
            <a:ext cx="257057" cy="22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96297" y="3456651"/>
            <a:ext cx="285619" cy="2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1474866"/>
            <a:ext cx="352264" cy="23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8413" y="1474866"/>
            <a:ext cx="218975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71801" y="1474866"/>
            <a:ext cx="571239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75603" y="1474866"/>
            <a:ext cx="561719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68727" y="1960834"/>
            <a:ext cx="228495" cy="23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77454" y="1960834"/>
            <a:ext cx="714049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52694" y="1960834"/>
            <a:ext cx="218975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32859" y="1960834"/>
            <a:ext cx="561720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02148" y="2932769"/>
            <a:ext cx="495074" cy="23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910545" y="2932769"/>
            <a:ext cx="656925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80793" y="2932769"/>
            <a:ext cx="1513785" cy="24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09345" y="3489325"/>
            <a:ext cx="1795780" cy="182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3"/>
            </p:custDataLst>
          </p:nvPr>
        </p:nvSpPr>
        <p:spPr bwMode="white">
          <a:xfrm>
            <a:off x="4561840" y="3309620"/>
            <a:ext cx="1795780" cy="220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4"/>
            </p:custDataLst>
          </p:nvPr>
        </p:nvSpPr>
        <p:spPr bwMode="white">
          <a:xfrm>
            <a:off x="8126730" y="3309620"/>
            <a:ext cx="1795780" cy="2322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bldLvl="0" animBg="1"/>
      <p:bldP spid="31" grpId="0" bldLvl="0" animBg="1"/>
      <p:bldP spid="3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770" y="1419225"/>
            <a:ext cx="2028190" cy="87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25290" y="1390650"/>
            <a:ext cx="2522855" cy="134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38160" y="1390650"/>
            <a:ext cx="2351405" cy="1343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5" y="3079705"/>
            <a:ext cx="11520000" cy="192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12470" y="3623945"/>
            <a:ext cx="2532380" cy="126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139565" y="3652520"/>
            <a:ext cx="1513840" cy="86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7710170" y="3623945"/>
            <a:ext cx="3199130" cy="1448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NTllYThlNGVmZDdlZTAxYTFhOTExZDA1ZjU4Y2I4ZT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