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4" r:id="rId5"/>
    <p:sldId id="283" r:id="rId6"/>
    <p:sldId id="282" r:id="rId7"/>
    <p:sldId id="281" r:id="rId8"/>
    <p:sldId id="279" r:id="rId9"/>
    <p:sldId id="278" r:id="rId10"/>
    <p:sldId id="277" r:id="rId11"/>
    <p:sldId id="276" r:id="rId12"/>
    <p:sldId id="273" r:id="rId13"/>
    <p:sldId id="272" r:id="rId14"/>
    <p:sldId id="271" r:id="rId15"/>
    <p:sldId id="268" r:id="rId16"/>
    <p:sldId id="264" r:id="rId17"/>
    <p:sldId id="260" r:id="rId18"/>
    <p:sldId id="25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0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8.png"/><Relationship Id="rId2" Type="http://schemas.openxmlformats.org/officeDocument/2006/relationships/tags" Target="../tags/tag1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20.png"/><Relationship Id="rId2" Type="http://schemas.openxmlformats.org/officeDocument/2006/relationships/tags" Target="../tags/tag16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7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26770" y="1684655"/>
            <a:ext cx="2856230" cy="157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14795" y="1675130"/>
            <a:ext cx="2351405" cy="158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25" y="3428955"/>
            <a:ext cx="11520000" cy="2257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788670" y="4105275"/>
            <a:ext cx="2399030" cy="1580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6596380" y="4095750"/>
            <a:ext cx="2703830" cy="167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5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53435" y="1513205"/>
            <a:ext cx="2252980" cy="156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11235" y="1494155"/>
            <a:ext cx="2526030" cy="1699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78512" y="2752828"/>
            <a:ext cx="228495" cy="171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129190" y="2752828"/>
            <a:ext cx="228495" cy="171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23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87966" y="2104421"/>
            <a:ext cx="390347" cy="247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90842" y="2104421"/>
            <a:ext cx="552198" cy="238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16330" y="2895606"/>
            <a:ext cx="533157" cy="238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05355" y="2895606"/>
            <a:ext cx="561719" cy="238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54860" y="3696335"/>
            <a:ext cx="688975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86049" y="3686792"/>
            <a:ext cx="352264" cy="238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52653" y="4277798"/>
            <a:ext cx="3237024" cy="324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38578" y="4268266"/>
            <a:ext cx="3294148" cy="333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bldLvl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9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68991" y="2096075"/>
            <a:ext cx="3417917" cy="324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49950" y="2649330"/>
            <a:ext cx="3436958" cy="324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0" y="3577545"/>
            <a:ext cx="11520000" cy="2082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940655" y="4714154"/>
            <a:ext cx="4112925" cy="334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940655" y="5268131"/>
            <a:ext cx="4969785" cy="334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60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35834" y="1485520"/>
            <a:ext cx="3113256" cy="324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45355" y="2010126"/>
            <a:ext cx="5141157" cy="333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60350"/>
            <a:ext cx="11520000" cy="2025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464396" y="4268481"/>
            <a:ext cx="5112595" cy="324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454876" y="4793888"/>
            <a:ext cx="3094214" cy="324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9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35834" y="2035837"/>
            <a:ext cx="4465190" cy="323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45355" y="2569058"/>
            <a:ext cx="3941553" cy="323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22300"/>
            <a:ext cx="11520000" cy="2616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454785" y="5165090"/>
            <a:ext cx="4950460" cy="43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445260" y="5699760"/>
            <a:ext cx="7007225" cy="43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5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7884" y="2020080"/>
            <a:ext cx="5303008" cy="333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7404" y="2554359"/>
            <a:ext cx="3598809" cy="324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9" r="31623"/>
          <a:stretch>
            <a:fillRect/>
          </a:stretch>
        </p:blipFill>
        <p:spPr>
          <a:xfrm>
            <a:off x="3973513" y="2872423"/>
            <a:ext cx="4244975" cy="1113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5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29719" y="989260"/>
            <a:ext cx="371305" cy="314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67140" y="989260"/>
            <a:ext cx="371305" cy="314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91041" y="1542246"/>
            <a:ext cx="371305" cy="314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32859" y="1532712"/>
            <a:ext cx="371306" cy="324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25785" y="2104767"/>
            <a:ext cx="380826" cy="314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77322" y="2123835"/>
            <a:ext cx="675966" cy="247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16198" y="3458630"/>
            <a:ext cx="247537" cy="190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57210" y="3496945"/>
            <a:ext cx="247650" cy="153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054347" y="4116493"/>
            <a:ext cx="247537" cy="190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090660" y="4154805"/>
            <a:ext cx="247650" cy="1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3" grpId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5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39636" y="997910"/>
            <a:ext cx="3789223" cy="333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25123" y="1559652"/>
            <a:ext cx="5483901" cy="323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25123" y="2111873"/>
            <a:ext cx="5141157" cy="333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2132" y="3787579"/>
            <a:ext cx="875900" cy="323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30446" y="3787579"/>
            <a:ext cx="866380" cy="323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19801" y="3816142"/>
            <a:ext cx="390346" cy="247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1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44231" y="1018664"/>
            <a:ext cx="2932363" cy="324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43834" y="2164168"/>
            <a:ext cx="552198" cy="248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33520" y="3242851"/>
            <a:ext cx="2027900" cy="324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038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18347" y="1084373"/>
            <a:ext cx="238016" cy="181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5" y="1557610"/>
            <a:ext cx="11520000" cy="220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1050662" y="1614767"/>
            <a:ext cx="333223" cy="314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11126827" y="2224442"/>
            <a:ext cx="228495" cy="180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11126827" y="2786487"/>
            <a:ext cx="228495" cy="180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11126827" y="3339005"/>
            <a:ext cx="228495" cy="190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81520" y="1102857"/>
            <a:ext cx="266578" cy="2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53289" y="2302857"/>
            <a:ext cx="285619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40297" y="4131428"/>
            <a:ext cx="276099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6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69256" y="1151388"/>
            <a:ext cx="266578" cy="238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67272" y="2972535"/>
            <a:ext cx="276098" cy="247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7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11471" y="1638675"/>
            <a:ext cx="571239" cy="24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91239" y="1638675"/>
            <a:ext cx="399867" cy="24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32859" y="1638675"/>
            <a:ext cx="733090" cy="24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25586" y="2249385"/>
            <a:ext cx="399867" cy="24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33983" y="2249385"/>
            <a:ext cx="571239" cy="24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61487" y="2249385"/>
            <a:ext cx="561719" cy="24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54214" y="2860096"/>
            <a:ext cx="399867" cy="24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53024" y="2860096"/>
            <a:ext cx="542677" cy="24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937454" y="2860096"/>
            <a:ext cx="228495" cy="24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COMMONDATA" val="eyJoZGlkIjoiMjMzMTA0ZWJiNWNlYjFhNGQ0NTQ1ZjQ5YTI4YjI5OT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2023-07-20T09:46:40Z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