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81" r:id="rId5"/>
    <p:sldId id="280" r:id="rId6"/>
    <p:sldId id="279" r:id="rId7"/>
    <p:sldId id="277" r:id="rId8"/>
    <p:sldId id="276" r:id="rId9"/>
    <p:sldId id="275" r:id="rId10"/>
    <p:sldId id="274" r:id="rId11"/>
    <p:sldId id="272" r:id="rId12"/>
    <p:sldId id="271" r:id="rId13"/>
    <p:sldId id="269" r:id="rId14"/>
    <p:sldId id="268" r:id="rId15"/>
    <p:sldId id="266" r:id="rId16"/>
    <p:sldId id="264" r:id="rId17"/>
    <p:sldId id="260" r:id="rId18"/>
    <p:sldId id="258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20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image" Target="../media/image18.png"/><Relationship Id="rId2" Type="http://schemas.openxmlformats.org/officeDocument/2006/relationships/tags" Target="../tags/tag16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3.xml"/><Relationship Id="rId3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11.png"/><Relationship Id="rId2" Type="http://schemas.openxmlformats.org/officeDocument/2006/relationships/tags" Target="../tags/tag4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16595" y="998095"/>
            <a:ext cx="1685157" cy="247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75640" y="1569720"/>
            <a:ext cx="1736090" cy="1990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225290" y="1541145"/>
            <a:ext cx="2069465" cy="1410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62520" y="1541145"/>
            <a:ext cx="1856740" cy="1410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1385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15713" y="2009664"/>
            <a:ext cx="3626930" cy="313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906508" y="2534976"/>
            <a:ext cx="3148249" cy="304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897303" y="5170752"/>
            <a:ext cx="2494665" cy="313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686541" y="5170752"/>
            <a:ext cx="2835265" cy="313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834790" y="5198400"/>
            <a:ext cx="1021800" cy="248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897303" y="5705280"/>
            <a:ext cx="1353194" cy="304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404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45355" y="970080"/>
            <a:ext cx="2580099" cy="324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454876" y="1513433"/>
            <a:ext cx="4112925" cy="324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64396" y="4783083"/>
            <a:ext cx="3751140" cy="324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45355" y="5326436"/>
            <a:ext cx="3275107" cy="324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936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54876" y="2889590"/>
            <a:ext cx="6140826" cy="324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445355" y="3433691"/>
            <a:ext cx="5645752" cy="324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91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45355" y="2046114"/>
            <a:ext cx="4455669" cy="323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445355" y="2589099"/>
            <a:ext cx="3427438" cy="333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196495" y="2589099"/>
            <a:ext cx="3246545" cy="333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45355" y="3132085"/>
            <a:ext cx="7264265" cy="323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47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64396" y="2525027"/>
            <a:ext cx="2389685" cy="333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158743" y="2534565"/>
            <a:ext cx="2246876" cy="324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710280" y="2563178"/>
            <a:ext cx="733090" cy="257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45355" y="3068669"/>
            <a:ext cx="3770181" cy="333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015695"/>
            <a:ext cx="11520000" cy="2095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1445355" y="5139560"/>
            <a:ext cx="3598809" cy="323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1445355" y="5682444"/>
            <a:ext cx="3608330" cy="323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82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35966" y="2068933"/>
            <a:ext cx="5283966" cy="334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643636" y="2068933"/>
            <a:ext cx="2570578" cy="334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16925" y="2613119"/>
            <a:ext cx="4798413" cy="3246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3" r="31287"/>
          <a:stretch>
            <a:fillRect/>
          </a:stretch>
        </p:blipFill>
        <p:spPr>
          <a:xfrm>
            <a:off x="3934778" y="2863533"/>
            <a:ext cx="4322445" cy="1130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21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054347" y="941791"/>
            <a:ext cx="218975" cy="247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548099" y="941791"/>
            <a:ext cx="238016" cy="247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558942" y="1475895"/>
            <a:ext cx="390347" cy="247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728991" y="1475895"/>
            <a:ext cx="218975" cy="247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910545" y="2019536"/>
            <a:ext cx="390347" cy="247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090446" y="1981386"/>
            <a:ext cx="733090" cy="314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778578" y="2525027"/>
            <a:ext cx="380826" cy="305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339305" y="2553640"/>
            <a:ext cx="228495" cy="247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900694" y="2553640"/>
            <a:ext cx="152331" cy="238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301884" y="3621848"/>
            <a:ext cx="399867" cy="247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872132" y="3621848"/>
            <a:ext cx="399867" cy="247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451900" y="3621848"/>
            <a:ext cx="390347" cy="247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661355" y="4155951"/>
            <a:ext cx="228495" cy="247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58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938446" y="560058"/>
            <a:ext cx="228495" cy="247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358347" y="1207868"/>
            <a:ext cx="228495" cy="247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434512" y="1798518"/>
            <a:ext cx="399867" cy="247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166942" y="1798518"/>
            <a:ext cx="552198" cy="247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311404" y="2865498"/>
            <a:ext cx="228495" cy="257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978181" y="3951532"/>
            <a:ext cx="257057" cy="228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843570" y="3951532"/>
            <a:ext cx="266578" cy="228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187305" y="5008985"/>
            <a:ext cx="323702" cy="247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738842" y="5008985"/>
            <a:ext cx="371305" cy="247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257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042181" y="990180"/>
            <a:ext cx="333223" cy="315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118347" y="1582168"/>
            <a:ext cx="228495" cy="181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042181" y="2069126"/>
            <a:ext cx="333223" cy="305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042181" y="2603825"/>
            <a:ext cx="333223" cy="315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05" y="3062560"/>
            <a:ext cx="11520000" cy="1078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11022091" y="3701939"/>
            <a:ext cx="333223" cy="305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29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482115" y="1046593"/>
            <a:ext cx="295140" cy="238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243768" y="2133698"/>
            <a:ext cx="295140" cy="238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337652" y="3173124"/>
            <a:ext cx="266578" cy="228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910545" y="4183941"/>
            <a:ext cx="285619" cy="238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43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910876" y="999351"/>
            <a:ext cx="257057" cy="238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692561" y="2020404"/>
            <a:ext cx="266578" cy="248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60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97355" y="1485520"/>
            <a:ext cx="399867" cy="247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148892" y="1485520"/>
            <a:ext cx="238016" cy="247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224396" y="1485520"/>
            <a:ext cx="533157" cy="247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775603" y="1485520"/>
            <a:ext cx="561719" cy="247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606876" y="2010126"/>
            <a:ext cx="218975" cy="247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158413" y="2010126"/>
            <a:ext cx="218975" cy="247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195834" y="2010126"/>
            <a:ext cx="399867" cy="247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775603" y="2010126"/>
            <a:ext cx="561719" cy="238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07600"/>
            <a:ext cx="11520000" cy="35068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16595" y="836545"/>
            <a:ext cx="1475702" cy="247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424991" y="836545"/>
            <a:ext cx="666446" cy="247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995239" y="836545"/>
            <a:ext cx="1694677" cy="247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45" y="3705180"/>
            <a:ext cx="11520000" cy="3015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0" name="矩形 29"/>
          <p:cNvSpPr/>
          <p:nvPr>
            <p:custDataLst>
              <p:tags r:id="rId4"/>
            </p:custDataLst>
          </p:nvPr>
        </p:nvSpPr>
        <p:spPr bwMode="white">
          <a:xfrm>
            <a:off x="2024410" y="3953322"/>
            <a:ext cx="1685157" cy="248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>
            <p:custDataLst>
              <p:tags r:id="rId5"/>
            </p:custDataLst>
          </p:nvPr>
        </p:nvSpPr>
        <p:spPr bwMode="white">
          <a:xfrm>
            <a:off x="5432806" y="3953322"/>
            <a:ext cx="666446" cy="248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2" name="矩形 31"/>
          <p:cNvSpPr/>
          <p:nvPr>
            <p:custDataLst>
              <p:tags r:id="rId6"/>
            </p:custDataLst>
          </p:nvPr>
        </p:nvSpPr>
        <p:spPr bwMode="white">
          <a:xfrm>
            <a:off x="9003054" y="3953322"/>
            <a:ext cx="1685157" cy="248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3" name="矩形 32"/>
          <p:cNvSpPr/>
          <p:nvPr>
            <p:custDataLst>
              <p:tags r:id="rId7"/>
            </p:custDataLst>
          </p:nvPr>
        </p:nvSpPr>
        <p:spPr bwMode="white">
          <a:xfrm>
            <a:off x="796290" y="1351280"/>
            <a:ext cx="1793875" cy="1303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4" name="矩形 33"/>
          <p:cNvSpPr/>
          <p:nvPr>
            <p:custDataLst>
              <p:tags r:id="rId8"/>
            </p:custDataLst>
          </p:nvPr>
        </p:nvSpPr>
        <p:spPr bwMode="white">
          <a:xfrm>
            <a:off x="4140200" y="1282700"/>
            <a:ext cx="1846580" cy="2146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/>
          <p:cNvSpPr/>
          <p:nvPr>
            <p:custDataLst>
              <p:tags r:id="rId9"/>
            </p:custDataLst>
          </p:nvPr>
        </p:nvSpPr>
        <p:spPr bwMode="white">
          <a:xfrm>
            <a:off x="7536815" y="1282700"/>
            <a:ext cx="1681480" cy="2002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6" name="矩形 35"/>
          <p:cNvSpPr/>
          <p:nvPr>
            <p:custDataLst>
              <p:tags r:id="rId10"/>
            </p:custDataLst>
          </p:nvPr>
        </p:nvSpPr>
        <p:spPr bwMode="white">
          <a:xfrm>
            <a:off x="9276715" y="1282700"/>
            <a:ext cx="1818005" cy="2292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7" name="矩形 36"/>
          <p:cNvSpPr/>
          <p:nvPr>
            <p:custDataLst>
              <p:tags r:id="rId11"/>
            </p:custDataLst>
          </p:nvPr>
        </p:nvSpPr>
        <p:spPr bwMode="white">
          <a:xfrm>
            <a:off x="796290" y="4439920"/>
            <a:ext cx="1711325" cy="1342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8" name="矩形 37"/>
          <p:cNvSpPr/>
          <p:nvPr>
            <p:custDataLst>
              <p:tags r:id="rId12"/>
            </p:custDataLst>
          </p:nvPr>
        </p:nvSpPr>
        <p:spPr bwMode="white">
          <a:xfrm>
            <a:off x="4140200" y="4364990"/>
            <a:ext cx="1951355" cy="2040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9" name="矩形 38"/>
          <p:cNvSpPr/>
          <p:nvPr>
            <p:custDataLst>
              <p:tags r:id="rId13"/>
            </p:custDataLst>
          </p:nvPr>
        </p:nvSpPr>
        <p:spPr bwMode="white">
          <a:xfrm>
            <a:off x="7651750" y="4439920"/>
            <a:ext cx="1566545" cy="1982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0" name="矩形 39"/>
          <p:cNvSpPr/>
          <p:nvPr>
            <p:custDataLst>
              <p:tags r:id="rId14"/>
            </p:custDataLst>
          </p:nvPr>
        </p:nvSpPr>
        <p:spPr bwMode="white">
          <a:xfrm>
            <a:off x="9276715" y="4439920"/>
            <a:ext cx="1896110" cy="2253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COMMONDATA" val="eyJoZGlkIjoiMjMzMTA0ZWJiNWNlYjFhNGQ0NTQ1ZjQ5YTI4YjI5OT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2023-07-20T09:28:57Z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