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9" r:id="rId4"/>
    <p:sldId id="278" r:id="rId5"/>
    <p:sldId id="277" r:id="rId6"/>
    <p:sldId id="275" r:id="rId7"/>
    <p:sldId id="274" r:id="rId8"/>
    <p:sldId id="273" r:id="rId9"/>
    <p:sldId id="272" r:id="rId10"/>
    <p:sldId id="268" r:id="rId11"/>
    <p:sldId id="266" r:id="rId12"/>
    <p:sldId id="264" r:id="rId13"/>
    <p:sldId id="262" r:id="rId14"/>
    <p:sldId id="261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1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71240" y="1669415"/>
            <a:ext cx="276225" cy="77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 rot="780000">
            <a:off x="3695065" y="1593215"/>
            <a:ext cx="400050" cy="77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3407410" y="2404864"/>
            <a:ext cx="400049" cy="87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3688080" y="3030220"/>
            <a:ext cx="354965" cy="251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3171190" y="3289935"/>
            <a:ext cx="400050" cy="77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6806565" y="1847215"/>
            <a:ext cx="3739515" cy="2134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8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92375" y="1055370"/>
            <a:ext cx="198120" cy="114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25671" y="1124045"/>
            <a:ext cx="818776" cy="1086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02604" y="1702635"/>
            <a:ext cx="1608991" cy="504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0" y="2999060"/>
            <a:ext cx="11520000" cy="3221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6165215" y="5014595"/>
            <a:ext cx="209550" cy="61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4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02148" y="3635613"/>
            <a:ext cx="371305" cy="24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81190" y="3635613"/>
            <a:ext cx="371305" cy="24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5" y="4063955"/>
            <a:ext cx="11520000" cy="2231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6539139" y="5007938"/>
            <a:ext cx="218975" cy="247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6539139" y="5570513"/>
            <a:ext cx="218975" cy="247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6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34776" y="3012312"/>
            <a:ext cx="533157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25917" y="3575213"/>
            <a:ext cx="390347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68000" y="3575213"/>
            <a:ext cx="542677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33652" y="3575213"/>
            <a:ext cx="399867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37586" y="3575213"/>
            <a:ext cx="390347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33652" y="4128573"/>
            <a:ext cx="399867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37586" y="4128573"/>
            <a:ext cx="390347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9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58479" y="3342892"/>
            <a:ext cx="361785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09157" y="3342892"/>
            <a:ext cx="371306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1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6925" y="1542484"/>
            <a:ext cx="1494743" cy="324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30710" y="1571093"/>
            <a:ext cx="828297" cy="286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87570" y="1552021"/>
            <a:ext cx="1885090" cy="324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01223" y="1552021"/>
            <a:ext cx="2075503" cy="324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05289" y="1552021"/>
            <a:ext cx="2065983" cy="324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7884" y="2133727"/>
            <a:ext cx="837818" cy="286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854743" y="2105118"/>
            <a:ext cx="1685157" cy="324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7884" y="2686825"/>
            <a:ext cx="2265917" cy="286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97884" y="3220850"/>
            <a:ext cx="3674975" cy="324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r="31612"/>
          <a:stretch>
            <a:fillRect/>
          </a:stretch>
        </p:blipFill>
        <p:spPr>
          <a:xfrm>
            <a:off x="3969703" y="2843848"/>
            <a:ext cx="4252595" cy="1170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87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62942" y="951183"/>
            <a:ext cx="723570" cy="314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54148" y="1609113"/>
            <a:ext cx="380826" cy="57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61752" y="2038198"/>
            <a:ext cx="1656595" cy="314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30512" y="2581705"/>
            <a:ext cx="504595" cy="27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05685" y="2581705"/>
            <a:ext cx="1285289" cy="324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61553" y="2581705"/>
            <a:ext cx="656925" cy="27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97289" y="3125212"/>
            <a:ext cx="666446" cy="286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96892" y="3668720"/>
            <a:ext cx="1056793" cy="324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492297" y="4250368"/>
            <a:ext cx="161851" cy="24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872462" y="4221762"/>
            <a:ext cx="314181" cy="27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67140" y="4889227"/>
            <a:ext cx="380826" cy="4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557619" y="5346918"/>
            <a:ext cx="218975" cy="247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74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11603" y="1046820"/>
            <a:ext cx="399867" cy="24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05090" y="1018203"/>
            <a:ext cx="733090" cy="314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53685" y="1600093"/>
            <a:ext cx="152330" cy="238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35041" y="2115208"/>
            <a:ext cx="723570" cy="314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48363" y="2105669"/>
            <a:ext cx="733090" cy="314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42578" y="2134287"/>
            <a:ext cx="218975" cy="24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367537" y="3193136"/>
            <a:ext cx="647404" cy="276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366876" y="3193136"/>
            <a:ext cx="390347" cy="324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863272" y="3736869"/>
            <a:ext cx="656925" cy="276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43570" y="3755947"/>
            <a:ext cx="371305" cy="29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461752" y="4852953"/>
            <a:ext cx="533157" cy="24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56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42181" y="1591043"/>
            <a:ext cx="333223" cy="305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18347" y="2173165"/>
            <a:ext cx="238016" cy="190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20" y="2656160"/>
            <a:ext cx="11520000" cy="220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1037327" y="2713317"/>
            <a:ext cx="333223" cy="314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1113492" y="3322992"/>
            <a:ext cx="228495" cy="180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1037327" y="3827880"/>
            <a:ext cx="333223" cy="314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1113492" y="4428029"/>
            <a:ext cx="228495" cy="190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90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40297" y="1036868"/>
            <a:ext cx="266578" cy="228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10016" y="2543138"/>
            <a:ext cx="295140" cy="238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00628" y="4058941"/>
            <a:ext cx="285619" cy="238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1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94909" y="493463"/>
            <a:ext cx="266579" cy="228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39900" y="1599304"/>
            <a:ext cx="285619" cy="238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44099" y="3267598"/>
            <a:ext cx="285619" cy="238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48297" y="4621299"/>
            <a:ext cx="285619" cy="238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59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06413" y="1560665"/>
            <a:ext cx="828297" cy="314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283173" y="1875125"/>
            <a:ext cx="4646082" cy="104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45024" y="4581387"/>
            <a:ext cx="504595" cy="27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15338" y="4581387"/>
            <a:ext cx="504595" cy="27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85652" y="4581387"/>
            <a:ext cx="504595" cy="27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4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26285" y="1845945"/>
            <a:ext cx="1266190" cy="1172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77765" y="1703070"/>
            <a:ext cx="1666240" cy="1339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33995" y="2054860"/>
            <a:ext cx="2170430" cy="92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71805"/>
            <a:ext cx="11520000" cy="2858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 rot="19260000">
            <a:off x="2709545" y="4685030"/>
            <a:ext cx="643890" cy="730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 rot="20220000">
            <a:off x="3001010" y="4466590"/>
            <a:ext cx="478155" cy="43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 rot="1800000">
            <a:off x="7582535" y="4446270"/>
            <a:ext cx="724535" cy="1337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llYThlNGVmZDdlZTAxYTFhOTExZDA1ZjU4Y2I4ZT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2023-07-20T00:26:00Z</dcterms:created>
  <dcterms:modified xsi:type="dcterms:W3CDTF">2023-07-23T12:21:48Z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