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38" b="64734"/>
          <a:stretch>
            <a:fillRect/>
          </a:stretch>
        </p:blipFill>
        <p:spPr>
          <a:xfrm>
            <a:off x="4157345" y="2617470"/>
            <a:ext cx="3877945" cy="710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5" b="34039"/>
          <a:stretch>
            <a:fillRect/>
          </a:stretch>
        </p:blipFill>
        <p:spPr>
          <a:xfrm>
            <a:off x="4204653" y="3646805"/>
            <a:ext cx="3782695" cy="55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6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871471" y="1751100"/>
            <a:ext cx="352264" cy="28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11735" y="2246560"/>
            <a:ext cx="352264" cy="29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73190" y="3208897"/>
            <a:ext cx="361785" cy="28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00826" y="3208897"/>
            <a:ext cx="352264" cy="304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34710" y="4190289"/>
            <a:ext cx="361785" cy="285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40561" y="1457143"/>
            <a:ext cx="323702" cy="219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43438" y="1466684"/>
            <a:ext cx="152330" cy="200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88165" y="1800597"/>
            <a:ext cx="209454" cy="209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24396" y="1791057"/>
            <a:ext cx="199933" cy="219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5" y="3631520"/>
            <a:ext cx="11520000" cy="2318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3459516" y="5453585"/>
            <a:ext cx="352264" cy="21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668640" y="5453585"/>
            <a:ext cx="333223" cy="21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5858722" y="5453585"/>
            <a:ext cx="333223" cy="21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7105929" y="5453585"/>
            <a:ext cx="218975" cy="21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8467383" y="5453585"/>
            <a:ext cx="142809" cy="21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7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64000" y="1236920"/>
            <a:ext cx="314181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14082" y="1951801"/>
            <a:ext cx="675966" cy="305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1454" y="2247285"/>
            <a:ext cx="323702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85851" y="2447452"/>
            <a:ext cx="1028231" cy="29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0231" y="1437100"/>
            <a:ext cx="561719" cy="2478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07206" y="2437934"/>
            <a:ext cx="561719" cy="1477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35107" y="3114674"/>
            <a:ext cx="209454" cy="190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73256" y="3305323"/>
            <a:ext cx="561719" cy="61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15735" y="3534071"/>
            <a:ext cx="142809" cy="200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06280" y="3734251"/>
            <a:ext cx="561719" cy="1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bldLvl="0" animBg="1"/>
      <p:bldP spid="12" grpId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2023-07-20T14:33:56Z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