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68" r:id="rId4"/>
    <p:sldId id="263" r:id="rId5"/>
    <p:sldId id="262" r:id="rId6"/>
    <p:sldId id="261" r:id="rId7"/>
    <p:sldId id="260" r:id="rId8"/>
    <p:sldId id="258" r:id="rId9"/>
  </p:sldIdLst>
  <p:sldSz cx="12192000" cy="6858000"/>
  <p:notesSz cx="6858000" cy="9144000"/>
  <p:custDataLst>
    <p:tags r:id="rId1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6" d="100"/>
          <a:sy n="76" d="100"/>
        </p:scale>
        <p:origin x="67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gs" Target="tags/tag8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.png"/><Relationship Id="rId2" Type="http://schemas.openxmlformats.org/officeDocument/2006/relationships/tags" Target="../tags/tag2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3" Type="http://schemas.openxmlformats.org/officeDocument/2006/relationships/image" Target="../media/image6.png"/><Relationship Id="rId2" Type="http://schemas.openxmlformats.org/officeDocument/2006/relationships/tags" Target="../tags/tag3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1" Type="http://schemas.openxmlformats.org/officeDocument/2006/relationships/tags" Target="../tags/tag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338" b="64734"/>
          <a:stretch>
            <a:fillRect/>
          </a:stretch>
        </p:blipFill>
        <p:spPr>
          <a:xfrm>
            <a:off x="4157345" y="2617470"/>
            <a:ext cx="3877945" cy="7105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290" b="38592"/>
          <a:stretch>
            <a:fillRect/>
          </a:stretch>
        </p:blipFill>
        <p:spPr>
          <a:xfrm>
            <a:off x="3693478" y="3687445"/>
            <a:ext cx="4805045" cy="55372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44514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2806809" y="1838536"/>
            <a:ext cx="361785" cy="23847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6415140" y="1838536"/>
            <a:ext cx="218974" cy="22893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0042512" y="1838536"/>
            <a:ext cx="704528" cy="23847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3844561" y="2840126"/>
            <a:ext cx="685487" cy="30524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10375735" y="2840126"/>
            <a:ext cx="685487" cy="30524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4491966" y="3364768"/>
            <a:ext cx="361785" cy="29570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9737851" y="3364768"/>
            <a:ext cx="361785" cy="29570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2321256" y="4423591"/>
            <a:ext cx="152330" cy="23847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86649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5663008" y="1169476"/>
            <a:ext cx="1009190" cy="31426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5824859" y="1931336"/>
            <a:ext cx="685487" cy="30474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5824859" y="2693196"/>
            <a:ext cx="685487" cy="30474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257"/>
          <a:stretch>
            <a:fillRect/>
          </a:stretch>
        </p:blipFill>
        <p:spPr>
          <a:xfrm>
            <a:off x="360045" y="3226435"/>
            <a:ext cx="11520170" cy="245935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矩形 7"/>
          <p:cNvSpPr/>
          <p:nvPr>
            <p:custDataLst>
              <p:tags r:id="rId4"/>
            </p:custDataLst>
          </p:nvPr>
        </p:nvSpPr>
        <p:spPr bwMode="white">
          <a:xfrm>
            <a:off x="3168595" y="4455627"/>
            <a:ext cx="923504" cy="59079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>
            <p:custDataLst>
              <p:tags r:id="rId5"/>
            </p:custDataLst>
          </p:nvPr>
        </p:nvSpPr>
        <p:spPr bwMode="white">
          <a:xfrm>
            <a:off x="5615404" y="4455627"/>
            <a:ext cx="647404" cy="59079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>
            <p:custDataLst>
              <p:tags r:id="rId6"/>
            </p:custDataLst>
          </p:nvPr>
        </p:nvSpPr>
        <p:spPr bwMode="white">
          <a:xfrm>
            <a:off x="8071735" y="4455627"/>
            <a:ext cx="923504" cy="59079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bldLvl="0" animBg="1"/>
      <p:bldP spid="9" grpId="0" bldLvl="0" animBg="1"/>
      <p:bldP spid="10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102"/>
          <a:stretch>
            <a:fillRect/>
          </a:stretch>
        </p:blipFill>
        <p:spPr>
          <a:xfrm>
            <a:off x="360045" y="480060"/>
            <a:ext cx="11520170" cy="193675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矩形 8"/>
          <p:cNvSpPr/>
          <p:nvPr/>
        </p:nvSpPr>
        <p:spPr bwMode="white">
          <a:xfrm>
            <a:off x="8385917" y="901593"/>
            <a:ext cx="647404" cy="58126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10299570" y="901593"/>
            <a:ext cx="647404" cy="58126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ldLvl="0" animBg="1"/>
      <p:bldP spid="10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45226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矩形 8"/>
          <p:cNvSpPr/>
          <p:nvPr/>
        </p:nvSpPr>
        <p:spPr bwMode="white">
          <a:xfrm>
            <a:off x="778909" y="3383112"/>
            <a:ext cx="4865057" cy="31470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6586512" y="3383112"/>
            <a:ext cx="3732098" cy="31470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COMMONDATA" val="eyJoZGlkIjoiNTllYThlNGVmZDdlZTAxYTFhOTExZDA1ZjU4Y2I4ZTgifQ==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4" baseType="lpstr">
      <vt:lpstr>Arial</vt:lpstr>
      <vt:lpstr>宋体</vt:lpstr>
      <vt:lpstr>Wingdings</vt:lpstr>
      <vt:lpstr>微软雅黑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liangyuan</cp:lastModifiedBy>
  <cp:revision>4</cp:revision>
  <dcterms:created xsi:type="dcterms:W3CDTF">2023-07-20T00:26:00Z</dcterms:created>
  <dcterms:modified xsi:type="dcterms:W3CDTF">2023-07-20T14:26:25Z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2052-11.1.0.14309</vt:lpwstr>
  </property>
</Properties>
</file>