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4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8" b="64734"/>
          <a:stretch>
            <a:fillRect/>
          </a:stretch>
        </p:blipFill>
        <p:spPr>
          <a:xfrm>
            <a:off x="4157345" y="2617470"/>
            <a:ext cx="3877945" cy="71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1" b="31362"/>
          <a:stretch>
            <a:fillRect/>
          </a:stretch>
        </p:blipFill>
        <p:spPr>
          <a:xfrm>
            <a:off x="3901440" y="3585210"/>
            <a:ext cx="4389120" cy="65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4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406280" y="1856205"/>
            <a:ext cx="209454" cy="228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66479" y="1856205"/>
            <a:ext cx="209454" cy="228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62876" y="2342233"/>
            <a:ext cx="352264" cy="304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85917" y="2351763"/>
            <a:ext cx="361785" cy="295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42181" y="2342233"/>
            <a:ext cx="352264" cy="304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87702" y="2894971"/>
            <a:ext cx="352264" cy="228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78512" y="3895618"/>
            <a:ext cx="3598809" cy="31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7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770" y="1560830"/>
            <a:ext cx="2389505" cy="136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53940" y="1589405"/>
            <a:ext cx="1932940" cy="133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7795" y="1560830"/>
            <a:ext cx="2570480" cy="148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7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1532941"/>
            <a:ext cx="4208132" cy="3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047891"/>
            <a:ext cx="4065322" cy="3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5100"/>
            <a:ext cx="11520000" cy="2056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07272" y="4231988"/>
            <a:ext cx="4550876" cy="315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416793" y="4748479"/>
            <a:ext cx="5512462" cy="306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8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6793" y="2851416"/>
            <a:ext cx="3579768" cy="30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3357336"/>
            <a:ext cx="5188760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