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55563" r="31314" b="19414"/>
          <a:stretch>
            <a:fillRect/>
          </a:stretch>
        </p:blipFill>
        <p:spPr>
          <a:xfrm>
            <a:off x="3905250" y="3736975"/>
            <a:ext cx="4382135" cy="50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500165" y="1905805"/>
            <a:ext cx="228495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35173" y="2545120"/>
            <a:ext cx="218975" cy="22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0049" y="3117641"/>
            <a:ext cx="209454" cy="22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6347" y="3632910"/>
            <a:ext cx="218975" cy="22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2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3305" y="1074791"/>
            <a:ext cx="218975" cy="228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96628" y="1074791"/>
            <a:ext cx="218975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85719" y="1074791"/>
            <a:ext cx="218975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5421" y="1589441"/>
            <a:ext cx="218975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44033" y="1589441"/>
            <a:ext cx="209454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38314" y="1589441"/>
            <a:ext cx="218975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9885"/>
            <a:ext cx="11520000" cy="343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092760" y="2695644"/>
            <a:ext cx="1304330" cy="22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644297" y="2695644"/>
            <a:ext cx="1399537" cy="22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7624264" y="2695644"/>
            <a:ext cx="1399537" cy="22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0309090" y="2695644"/>
            <a:ext cx="1437619" cy="22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810260" y="3211195"/>
            <a:ext cx="1254125" cy="146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2092960" y="3211195"/>
            <a:ext cx="1365250" cy="165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3651250" y="3201670"/>
            <a:ext cx="1647825" cy="208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6374130" y="3210560"/>
            <a:ext cx="1331595" cy="138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7706360" y="3211195"/>
            <a:ext cx="1279525" cy="173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9311005" y="3201670"/>
            <a:ext cx="1568450" cy="2084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056982"/>
            <a:ext cx="3408396" cy="305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1572558"/>
            <a:ext cx="3256066" cy="295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850512"/>
            <a:ext cx="4531834" cy="30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3365791"/>
            <a:ext cx="4227173" cy="30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