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78" b="32136"/>
          <a:stretch>
            <a:fillRect/>
          </a:stretch>
        </p:blipFill>
        <p:spPr>
          <a:xfrm>
            <a:off x="4712335" y="3679190"/>
            <a:ext cx="2767330" cy="635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4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78512" y="3188473"/>
            <a:ext cx="209454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95702" y="3197996"/>
            <a:ext cx="209454" cy="228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78512" y="3683693"/>
            <a:ext cx="209454" cy="228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0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82181" y="1027614"/>
            <a:ext cx="361785" cy="228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72050" y="2979420"/>
            <a:ext cx="125031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005070" y="3093720"/>
            <a:ext cx="125031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6296660" y="2461260"/>
            <a:ext cx="1259840" cy="772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6273165" y="3106420"/>
            <a:ext cx="161925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2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0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9388" y="1531932"/>
            <a:ext cx="6359801" cy="304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9388" y="2017856"/>
            <a:ext cx="3246545" cy="31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68090" y="1645920"/>
            <a:ext cx="85725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26285" y="2893695"/>
            <a:ext cx="257175" cy="77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768090" y="2235200"/>
            <a:ext cx="257175" cy="182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777615" y="1407795"/>
            <a:ext cx="76200" cy="168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026285" y="3618230"/>
            <a:ext cx="79375" cy="98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2026285" y="3797300"/>
            <a:ext cx="114935" cy="18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87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149223" y="1286782"/>
            <a:ext cx="209454" cy="23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53223" y="1296337"/>
            <a:ext cx="152330" cy="229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72991" y="1812277"/>
            <a:ext cx="523636" cy="23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