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6" r:id="rId4"/>
    <p:sldId id="272" r:id="rId5"/>
    <p:sldId id="271" r:id="rId6"/>
    <p:sldId id="270" r:id="rId7"/>
    <p:sldId id="269" r:id="rId8"/>
    <p:sldId id="267" r:id="rId9"/>
    <p:sldId id="265" r:id="rId10"/>
    <p:sldId id="264" r:id="rId11"/>
    <p:sldId id="263" r:id="rId12"/>
    <p:sldId id="262" r:id="rId13"/>
    <p:sldId id="261" r:id="rId14"/>
    <p:sldId id="260" r:id="rId15"/>
    <p:sldId id="25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7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0" y="360000"/>
            <a:ext cx="109103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33949" y="585705"/>
            <a:ext cx="1767289" cy="586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06709" y="1669090"/>
            <a:ext cx="631174" cy="577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77403" y="1669090"/>
            <a:ext cx="631174" cy="577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642644" y="607877"/>
            <a:ext cx="837818" cy="514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80" y="178435"/>
            <a:ext cx="9743440" cy="6469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4185" y="3078480"/>
            <a:ext cx="5008880" cy="186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29" b="63516"/>
          <a:stretch>
            <a:fillRect/>
          </a:stretch>
        </p:blipFill>
        <p:spPr>
          <a:xfrm>
            <a:off x="3856990" y="2614295"/>
            <a:ext cx="4478020" cy="73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19613" y="3773170"/>
            <a:ext cx="3152775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2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69545"/>
            <a:ext cx="10584815" cy="6400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207625" y="1555750"/>
            <a:ext cx="349885" cy="30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15880" y="2616835"/>
            <a:ext cx="340995" cy="30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07625" y="3686175"/>
            <a:ext cx="34988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15880" y="5816600"/>
            <a:ext cx="34099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5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05" y="163195"/>
            <a:ext cx="9343390" cy="6316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1500" y="4964430"/>
            <a:ext cx="1444625" cy="24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394075" y="5037455"/>
            <a:ext cx="5095240" cy="241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55" y="155575"/>
            <a:ext cx="9025890" cy="2573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3" r="28886"/>
          <a:stretch>
            <a:fillRect/>
          </a:stretch>
        </p:blipFill>
        <p:spPr>
          <a:xfrm>
            <a:off x="3246755" y="2804795"/>
            <a:ext cx="5698490" cy="3844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6995160" y="3576320"/>
            <a:ext cx="363855" cy="605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9" y="360000"/>
            <a:ext cx="113530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84600" y="2690495"/>
            <a:ext cx="5747385" cy="3630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5</cp:revision>
  <dcterms:created xsi:type="dcterms:W3CDTF">2023-07-20T00:26:00Z</dcterms:created>
  <dcterms:modified xsi:type="dcterms:W3CDTF">2023-07-20T14:16:00Z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