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5" r:id="rId5"/>
    <p:sldId id="264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91" b="39703"/>
          <a:stretch>
            <a:fillRect/>
          </a:stretch>
        </p:blipFill>
        <p:spPr>
          <a:xfrm>
            <a:off x="4419283" y="3696970"/>
            <a:ext cx="3353435" cy="56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6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25917" y="2178548"/>
            <a:ext cx="361785" cy="304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53421" y="2169027"/>
            <a:ext cx="666446" cy="314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71140" y="2169027"/>
            <a:ext cx="1304330" cy="314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78247" y="3121147"/>
            <a:ext cx="485553" cy="25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0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0082" y="1964126"/>
            <a:ext cx="1532826" cy="1145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44561" y="2040512"/>
            <a:ext cx="1989818" cy="1069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52231" y="1906835"/>
            <a:ext cx="1532826" cy="1298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15074" y="2155093"/>
            <a:ext cx="2056462" cy="1050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95768" y="2699350"/>
            <a:ext cx="599801" cy="229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0" y="3428955"/>
            <a:ext cx="11520000" cy="2444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3104681" y="3505357"/>
            <a:ext cx="361785" cy="305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5839033" y="4150997"/>
            <a:ext cx="1180561" cy="132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2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2677" y="1781320"/>
            <a:ext cx="1294809" cy="639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40099" y="1695468"/>
            <a:ext cx="1485223" cy="724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26314" y="2218142"/>
            <a:ext cx="1532826" cy="285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78181" y="2218142"/>
            <a:ext cx="2770512" cy="285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685059"/>
            <a:ext cx="1532826" cy="295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78181" y="2685059"/>
            <a:ext cx="2780033" cy="295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