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3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7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29" b="63516"/>
          <a:stretch>
            <a:fillRect/>
          </a:stretch>
        </p:blipFill>
        <p:spPr>
          <a:xfrm>
            <a:off x="3856990" y="2614295"/>
            <a:ext cx="4478020" cy="737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2" t="55353" r="29484" b="19403"/>
          <a:stretch>
            <a:fillRect/>
          </a:stretch>
        </p:blipFill>
        <p:spPr>
          <a:xfrm>
            <a:off x="3660140" y="3733800"/>
            <a:ext cx="4872355" cy="510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76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140363" y="1798195"/>
            <a:ext cx="695008" cy="304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558611" y="1798195"/>
            <a:ext cx="685487" cy="304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967338" y="1798195"/>
            <a:ext cx="371306" cy="304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530710" y="3712615"/>
            <a:ext cx="209454" cy="228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558280" y="3712615"/>
            <a:ext cx="152330" cy="228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205024" y="3674517"/>
            <a:ext cx="685487" cy="304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138710" y="4198363"/>
            <a:ext cx="675966" cy="304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70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31010" y="2140585"/>
            <a:ext cx="1264920" cy="78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431530" y="1612265"/>
            <a:ext cx="1064260" cy="1054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852285" y="3943985"/>
            <a:ext cx="4824730" cy="605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 rot="21000000">
            <a:off x="1638926" y="4549812"/>
            <a:ext cx="533157" cy="123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3079750" y="2115820"/>
            <a:ext cx="1455420" cy="78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3"/>
            </p:custDataLst>
          </p:nvPr>
        </p:nvSpPr>
        <p:spPr bwMode="white">
          <a:xfrm rot="21000000">
            <a:off x="2218055" y="4338320"/>
            <a:ext cx="1579880" cy="123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4"/>
            </p:custDataLst>
          </p:nvPr>
        </p:nvSpPr>
        <p:spPr bwMode="white">
          <a:xfrm rot="21000000">
            <a:off x="3850631" y="4104042"/>
            <a:ext cx="533157" cy="123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10" grpId="0" bldLvl="0" animBg="1"/>
      <p:bldP spid="11" grpId="0" bldLvl="0" animBg="1"/>
      <p:bldP spid="2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36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69388" y="2028574"/>
            <a:ext cx="7435636" cy="314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821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397421" y="2536687"/>
            <a:ext cx="152330" cy="229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787107" y="2536687"/>
            <a:ext cx="218975" cy="238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529057" y="2536687"/>
            <a:ext cx="209454" cy="238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2023-07-20T00:26:00Z</dcterms:created>
  <dcterms:modified xsi:type="dcterms:W3CDTF">2023-07-20T13:48:37Z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