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4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64277"/>
          <a:stretch>
            <a:fillRect/>
          </a:stretch>
        </p:blipFill>
        <p:spPr>
          <a:xfrm>
            <a:off x="3305175" y="2600960"/>
            <a:ext cx="558165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9" b="32991"/>
          <a:stretch>
            <a:fillRect/>
          </a:stretch>
        </p:blipFill>
        <p:spPr>
          <a:xfrm>
            <a:off x="1281113" y="3665855"/>
            <a:ext cx="9629775" cy="62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31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6295" y="2381885"/>
            <a:ext cx="2580005" cy="1404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67755" y="2381885"/>
            <a:ext cx="2551430" cy="146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6295" y="4508500"/>
            <a:ext cx="2237105" cy="1382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67755" y="4508500"/>
            <a:ext cx="2580005" cy="146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6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19603" y="1036324"/>
            <a:ext cx="180892" cy="304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14413" y="1036324"/>
            <a:ext cx="180892" cy="304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28066" y="1064901"/>
            <a:ext cx="380826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19603" y="1569762"/>
            <a:ext cx="180892" cy="304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85520" y="1569762"/>
            <a:ext cx="171371" cy="304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42380" y="1588814"/>
            <a:ext cx="552198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48495" y="2093675"/>
            <a:ext cx="180892" cy="31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95768" y="2093675"/>
            <a:ext cx="180892" cy="31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45195" y="2093595"/>
            <a:ext cx="32639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223404" y="2122252"/>
            <a:ext cx="847338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426314" y="3760671"/>
            <a:ext cx="3417917" cy="31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416793" y="4284584"/>
            <a:ext cx="4227173" cy="31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1552609"/>
            <a:ext cx="5179239" cy="314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2086899"/>
            <a:ext cx="2770512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977851" y="1953180"/>
            <a:ext cx="399867" cy="24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16528" y="2601900"/>
            <a:ext cx="399867" cy="24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