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6" r:id="rId5"/>
    <p:sldId id="265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64277"/>
          <a:stretch>
            <a:fillRect/>
          </a:stretch>
        </p:blipFill>
        <p:spPr>
          <a:xfrm>
            <a:off x="3305175" y="2600960"/>
            <a:ext cx="558165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8" b="38068"/>
          <a:stretch>
            <a:fillRect/>
          </a:stretch>
        </p:blipFill>
        <p:spPr>
          <a:xfrm>
            <a:off x="2507933" y="3686175"/>
            <a:ext cx="7176135" cy="553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0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11338" y="1848099"/>
            <a:ext cx="704528" cy="238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62677" y="1848099"/>
            <a:ext cx="390347" cy="228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00694" y="2334593"/>
            <a:ext cx="352264" cy="30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42710" y="2344132"/>
            <a:ext cx="361785" cy="295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64330" y="2849704"/>
            <a:ext cx="361785" cy="314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683371" y="3899005"/>
            <a:ext cx="3589289" cy="305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917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02148" y="2103839"/>
            <a:ext cx="3541685" cy="31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66876" y="2103839"/>
            <a:ext cx="3303669" cy="314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551385"/>
            <a:ext cx="11520000" cy="25368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26770" y="3752850"/>
            <a:ext cx="2094230" cy="1383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4539615" y="3724275"/>
            <a:ext cx="2713355" cy="1412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8252460" y="3752850"/>
            <a:ext cx="1447165" cy="974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9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26314" y="1523713"/>
            <a:ext cx="4217652" cy="314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2048338"/>
            <a:ext cx="4065322" cy="305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52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407895"/>
            <a:ext cx="2941884" cy="304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63338" y="2407895"/>
            <a:ext cx="2780032" cy="304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16793" y="2922250"/>
            <a:ext cx="4151008" cy="314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