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64277"/>
          <a:stretch>
            <a:fillRect/>
          </a:stretch>
        </p:blipFill>
        <p:spPr>
          <a:xfrm>
            <a:off x="3305175" y="2600960"/>
            <a:ext cx="558165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53042" r="21139" b="18994"/>
          <a:stretch>
            <a:fillRect/>
          </a:stretch>
        </p:blipFill>
        <p:spPr>
          <a:xfrm>
            <a:off x="2705735" y="3686175"/>
            <a:ext cx="6781165" cy="57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225057" y="1803353"/>
            <a:ext cx="361785" cy="30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43305" y="1803353"/>
            <a:ext cx="361785" cy="30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28330" y="1832029"/>
            <a:ext cx="218975" cy="238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20132" y="2329078"/>
            <a:ext cx="361785" cy="29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38380" y="2319520"/>
            <a:ext cx="361785" cy="305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18479" y="2348196"/>
            <a:ext cx="333223" cy="238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30455"/>
            <a:ext cx="11520000" cy="3356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711272" y="4313202"/>
            <a:ext cx="371305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8709619" y="4322737"/>
            <a:ext cx="533156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2987702" y="5066437"/>
            <a:ext cx="504595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9347504" y="5085507"/>
            <a:ext cx="542677" cy="2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2959140" y="5667119"/>
            <a:ext cx="2618181" cy="2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8671537" y="5667119"/>
            <a:ext cx="2323042" cy="2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6770" y="1561465"/>
            <a:ext cx="1132840" cy="857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44850" y="1561465"/>
            <a:ext cx="1771015" cy="1280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10630" y="1561465"/>
            <a:ext cx="2094230" cy="8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24010" y="1561465"/>
            <a:ext cx="2085340" cy="1389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00965"/>
            <a:ext cx="11520000" cy="2100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1435834" y="4194269"/>
            <a:ext cx="4046280" cy="305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1416793" y="4709777"/>
            <a:ext cx="4227173" cy="305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359528"/>
            <a:ext cx="3893950" cy="30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2864171"/>
            <a:ext cx="4550876" cy="314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