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04" b="65953"/>
          <a:stretch>
            <a:fillRect/>
          </a:stretch>
        </p:blipFill>
        <p:spPr>
          <a:xfrm>
            <a:off x="4685030" y="2630805"/>
            <a:ext cx="2821940" cy="67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40" b="32824"/>
          <a:stretch>
            <a:fillRect/>
          </a:stretch>
        </p:blipFill>
        <p:spPr>
          <a:xfrm>
            <a:off x="4139883" y="3585210"/>
            <a:ext cx="3912235" cy="641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4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02479" y="2170839"/>
            <a:ext cx="695008" cy="304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10347" y="2170839"/>
            <a:ext cx="685487" cy="314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76462" y="3133444"/>
            <a:ext cx="218975" cy="238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165950" y="3133444"/>
            <a:ext cx="152330" cy="22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35173" y="3600450"/>
            <a:ext cx="209454" cy="22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4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78610" y="2037715"/>
            <a:ext cx="8111490" cy="391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494790" y="2171065"/>
            <a:ext cx="6578600" cy="384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95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54148" y="3172253"/>
            <a:ext cx="380826" cy="238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57752" y="3153187"/>
            <a:ext cx="352264" cy="295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85057" y="3172253"/>
            <a:ext cx="361785" cy="238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87768" y="3610774"/>
            <a:ext cx="361785" cy="285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91305" y="3639373"/>
            <a:ext cx="218975" cy="238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97024" y="4077894"/>
            <a:ext cx="361785" cy="285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90181" y="4077894"/>
            <a:ext cx="361785" cy="295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19537" y="4583146"/>
            <a:ext cx="257057" cy="219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3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88429" y="2230280"/>
            <a:ext cx="7692694" cy="314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7950" y="2697851"/>
            <a:ext cx="3084694" cy="314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