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4" b="65953"/>
          <a:stretch>
            <a:fillRect/>
          </a:stretch>
        </p:blipFill>
        <p:spPr>
          <a:xfrm>
            <a:off x="4685030" y="2630805"/>
            <a:ext cx="2821940" cy="67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4" t="52238" r="32676" b="19629"/>
          <a:stretch>
            <a:fillRect/>
          </a:stretch>
        </p:blipFill>
        <p:spPr>
          <a:xfrm>
            <a:off x="4065270" y="3668395"/>
            <a:ext cx="4062095" cy="55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6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73388" y="3960735"/>
            <a:ext cx="704528" cy="304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00760" y="3979786"/>
            <a:ext cx="704528" cy="295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6280" y="3970261"/>
            <a:ext cx="1037752" cy="295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87834" y="4484651"/>
            <a:ext cx="999669" cy="304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77057" y="4494177"/>
            <a:ext cx="675966" cy="295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04429" y="4475126"/>
            <a:ext cx="685487" cy="304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8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72330" y="464795"/>
            <a:ext cx="1304330" cy="323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56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081256" y="2514191"/>
            <a:ext cx="314181" cy="2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81256" y="3162355"/>
            <a:ext cx="361785" cy="2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05421" y="4363364"/>
            <a:ext cx="152330" cy="2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04628" y="4353832"/>
            <a:ext cx="209454" cy="23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25256" y="4878082"/>
            <a:ext cx="257057" cy="2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