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 r="76337" b="34276"/>
          <a:stretch>
            <a:fillRect/>
          </a:stretch>
        </p:blipFill>
        <p:spPr>
          <a:xfrm>
            <a:off x="4732973" y="3139440"/>
            <a:ext cx="2726055" cy="579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3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395768" y="1864965"/>
            <a:ext cx="361785" cy="257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49752" y="2398370"/>
            <a:ext cx="209454" cy="23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95768" y="2388845"/>
            <a:ext cx="352264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61421" y="2379320"/>
            <a:ext cx="342743" cy="285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92628" y="2912725"/>
            <a:ext cx="342743" cy="285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52429" y="2931775"/>
            <a:ext cx="2456330" cy="228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454214" y="3465181"/>
            <a:ext cx="361785" cy="228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86909" y="3465181"/>
            <a:ext cx="152330" cy="228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43305" y="3455656"/>
            <a:ext cx="352264" cy="257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77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267700" y="1031875"/>
            <a:ext cx="545465" cy="38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66545" y="1580399"/>
            <a:ext cx="352264" cy="228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97553" y="2114324"/>
            <a:ext cx="352264" cy="23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99570" y="2648249"/>
            <a:ext cx="152330" cy="228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15272" y="3172639"/>
            <a:ext cx="209454" cy="228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626247" y="4221421"/>
            <a:ext cx="352264" cy="295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948958" y="4230955"/>
            <a:ext cx="342743" cy="276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862942" y="5270202"/>
            <a:ext cx="352264" cy="305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78909" y="1055785"/>
            <a:ext cx="2475371" cy="238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30380" y="1027191"/>
            <a:ext cx="2599140" cy="314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8909" y="1560944"/>
            <a:ext cx="2599140" cy="305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92231" y="1560944"/>
            <a:ext cx="2113586" cy="305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9388" y="2085165"/>
            <a:ext cx="6159867" cy="314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9867" y="2618918"/>
            <a:ext cx="3674975" cy="305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2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69388" y="2382523"/>
            <a:ext cx="3427438" cy="31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91966" y="2382523"/>
            <a:ext cx="2532495" cy="305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9388" y="2935855"/>
            <a:ext cx="3275107" cy="238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20595" y="2935855"/>
            <a:ext cx="1466181" cy="238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00958" y="2935855"/>
            <a:ext cx="3617850" cy="238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78909" y="3441486"/>
            <a:ext cx="9720595" cy="31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