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47" b="65008"/>
          <a:stretch>
            <a:fillRect/>
          </a:stretch>
        </p:blipFill>
        <p:spPr>
          <a:xfrm>
            <a:off x="3564255" y="2614295"/>
            <a:ext cx="5063490" cy="696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9" t="51419" r="26111" b="18118"/>
          <a:stretch>
            <a:fillRect/>
          </a:stretch>
        </p:blipFill>
        <p:spPr>
          <a:xfrm>
            <a:off x="3274695" y="3637915"/>
            <a:ext cx="5642610" cy="606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82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64396" y="3573022"/>
            <a:ext cx="590280" cy="257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92495" y="3601624"/>
            <a:ext cx="190413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34644" y="3592090"/>
            <a:ext cx="323702" cy="209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67272" y="3573022"/>
            <a:ext cx="599801" cy="266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04892" y="3592090"/>
            <a:ext cx="199933" cy="209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56561" y="3592090"/>
            <a:ext cx="314181" cy="209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312066" y="4259484"/>
            <a:ext cx="875900" cy="266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882975" y="4278552"/>
            <a:ext cx="209454" cy="209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34644" y="4278552"/>
            <a:ext cx="314181" cy="209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176793" y="4259484"/>
            <a:ext cx="590280" cy="257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604892" y="4288086"/>
            <a:ext cx="199933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756561" y="4278552"/>
            <a:ext cx="314181" cy="209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188297" y="4936411"/>
            <a:ext cx="3398876" cy="305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910214" y="4936411"/>
            <a:ext cx="3227504" cy="305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178776" y="5451257"/>
            <a:ext cx="4884099" cy="314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6891173" y="5451257"/>
            <a:ext cx="4065323" cy="314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14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96892" y="2684156"/>
            <a:ext cx="4598479" cy="1333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07272" y="4189142"/>
            <a:ext cx="3893950" cy="314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16793" y="4713030"/>
            <a:ext cx="10168066" cy="304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26314" y="2341662"/>
            <a:ext cx="3560727" cy="304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91702" y="2341662"/>
            <a:ext cx="2265917" cy="304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6314" y="2856132"/>
            <a:ext cx="2104066" cy="304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16793" y="3361075"/>
            <a:ext cx="5502942" cy="314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