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50" b="63851"/>
          <a:stretch>
            <a:fillRect/>
          </a:stretch>
        </p:blipFill>
        <p:spPr>
          <a:xfrm>
            <a:off x="2487295" y="2614295"/>
            <a:ext cx="7217410" cy="730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25" b="29961"/>
          <a:stretch>
            <a:fillRect/>
          </a:stretch>
        </p:blipFill>
        <p:spPr>
          <a:xfrm>
            <a:off x="4208145" y="3692525"/>
            <a:ext cx="3775710" cy="567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2"/>
          <a:stretch>
            <a:fillRect/>
          </a:stretch>
        </p:blipFill>
        <p:spPr>
          <a:xfrm>
            <a:off x="360045" y="360045"/>
            <a:ext cx="11520170" cy="4779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738512" y="3837607"/>
            <a:ext cx="609322" cy="238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919074" y="3837607"/>
            <a:ext cx="904462" cy="238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394776" y="3837607"/>
            <a:ext cx="609322" cy="238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77195"/>
            <a:ext cx="11520000" cy="2947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347834" y="1540291"/>
            <a:ext cx="323702" cy="209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348165" y="1883684"/>
            <a:ext cx="199932" cy="209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930909" y="2007687"/>
            <a:ext cx="190413" cy="190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016264" y="2007687"/>
            <a:ext cx="295140" cy="190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206347" y="2007687"/>
            <a:ext cx="190413" cy="190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025123" y="2007687"/>
            <a:ext cx="304661" cy="190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499834" y="2246155"/>
            <a:ext cx="209454" cy="219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185983" y="1743820"/>
            <a:ext cx="647404" cy="1449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100628" y="2096752"/>
            <a:ext cx="637884" cy="1096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280859" y="2449684"/>
            <a:ext cx="637884" cy="744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68"/>
          <a:stretch>
            <a:fillRect/>
          </a:stretch>
        </p:blipFill>
        <p:spPr>
          <a:xfrm>
            <a:off x="401320" y="417195"/>
            <a:ext cx="11520170" cy="451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352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709950" y="4485326"/>
            <a:ext cx="228496" cy="161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119110" y="4485640"/>
            <a:ext cx="596265" cy="237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832850" y="4450715"/>
            <a:ext cx="480695" cy="272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575800" y="4450715"/>
            <a:ext cx="317500" cy="225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0208260" y="4450715"/>
            <a:ext cx="317500" cy="225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3"/>
            </p:custDataLst>
          </p:nvPr>
        </p:nvSpPr>
        <p:spPr bwMode="white">
          <a:xfrm>
            <a:off x="10801350" y="4422140"/>
            <a:ext cx="317500" cy="225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ldLvl="0" animBg="1"/>
      <p:bldP spid="9" grpId="0" bldLvl="0" animBg="1"/>
      <p:bldP spid="10" grpId="0" bldLvl="0" animBg="1"/>
      <p:bldP spid="2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229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88231" y="483979"/>
            <a:ext cx="1028231" cy="238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062876" y="464905"/>
            <a:ext cx="1418578" cy="295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016264" y="2124324"/>
            <a:ext cx="352264" cy="219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625586" y="2105250"/>
            <a:ext cx="847338" cy="276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767735" y="2124324"/>
            <a:ext cx="314181" cy="219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358016" y="2105250"/>
            <a:ext cx="723570" cy="276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519206" y="2124324"/>
            <a:ext cx="209454" cy="219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966677" y="2105250"/>
            <a:ext cx="723570" cy="276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500165" y="2725148"/>
            <a:ext cx="333223" cy="219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2023-07-20T13:16:31Z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