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9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50" b="63851"/>
          <a:stretch>
            <a:fillRect/>
          </a:stretch>
        </p:blipFill>
        <p:spPr>
          <a:xfrm>
            <a:off x="2487295" y="2614295"/>
            <a:ext cx="7217410" cy="730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8" t="53329" r="24336" b="19378"/>
          <a:stretch>
            <a:fillRect/>
          </a:stretch>
        </p:blipFill>
        <p:spPr>
          <a:xfrm>
            <a:off x="3094355" y="3692525"/>
            <a:ext cx="6003925" cy="551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7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0" y="3202260"/>
            <a:ext cx="11520000" cy="2594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3244311" y="5214978"/>
            <a:ext cx="333223" cy="219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4729535" y="5214978"/>
            <a:ext cx="333223" cy="219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6281402" y="5214978"/>
            <a:ext cx="199933" cy="219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7766625" y="5214978"/>
            <a:ext cx="209454" cy="219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98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88135" y="989965"/>
            <a:ext cx="520700" cy="408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19338" y="2001556"/>
            <a:ext cx="323702" cy="209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26380" y="2631456"/>
            <a:ext cx="380826" cy="229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09487" y="2669632"/>
            <a:ext cx="199933" cy="209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14611" y="2211561"/>
            <a:ext cx="552198" cy="1422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023471" y="2975038"/>
            <a:ext cx="209454" cy="219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7404" y="3137285"/>
            <a:ext cx="1951735" cy="314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28595" y="2887275"/>
            <a:ext cx="552198" cy="744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852099" y="3196491"/>
            <a:ext cx="542677" cy="439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71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129198" y="2893531"/>
            <a:ext cx="961586" cy="333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73652" y="4760344"/>
            <a:ext cx="295140" cy="209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120991" y="4760344"/>
            <a:ext cx="304661" cy="20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996892" y="4760344"/>
            <a:ext cx="190413" cy="20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68066" y="4760344"/>
            <a:ext cx="276099" cy="200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643966" y="4760344"/>
            <a:ext cx="199933" cy="209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282842" y="5379440"/>
            <a:ext cx="675966" cy="304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986380" y="5379440"/>
            <a:ext cx="685487" cy="295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