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314" r:id="rId4"/>
    <p:sldId id="286" r:id="rId5"/>
    <p:sldId id="285" r:id="rId6"/>
    <p:sldId id="284" r:id="rId7"/>
    <p:sldId id="283" r:id="rId8"/>
    <p:sldId id="282" r:id="rId9"/>
    <p:sldId id="281" r:id="rId10"/>
    <p:sldId id="280" r:id="rId11"/>
    <p:sldId id="278" r:id="rId12"/>
    <p:sldId id="277" r:id="rId13"/>
    <p:sldId id="275" r:id="rId14"/>
    <p:sldId id="274" r:id="rId15"/>
    <p:sldId id="273" r:id="rId16"/>
    <p:sldId id="272" r:id="rId17"/>
    <p:sldId id="271" r:id="rId18"/>
    <p:sldId id="270" r:id="rId19"/>
    <p:sldId id="269" r:id="rId20"/>
    <p:sldId id="268" r:id="rId21"/>
    <p:sldId id="266" r:id="rId22"/>
    <p:sldId id="265" r:id="rId23"/>
    <p:sldId id="262" r:id="rId24"/>
    <p:sldId id="260" r:id="rId25"/>
    <p:sldId id="258" r:id="rId26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gs" Target="tags/tag14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tags" Target="../tags/tag10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tags" Target="../tags/tag12.xml"/><Relationship Id="rId3" Type="http://schemas.openxmlformats.org/officeDocument/2006/relationships/image" Target="../media/image25.png"/><Relationship Id="rId2" Type="http://schemas.openxmlformats.org/officeDocument/2006/relationships/tags" Target="../tags/tag11.xml"/><Relationship Id="rId1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11.png"/><Relationship Id="rId2" Type="http://schemas.openxmlformats.org/officeDocument/2006/relationships/tags" Target="../tags/tag3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060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40363" y="531700"/>
            <a:ext cx="1961256" cy="467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092760" y="1447433"/>
            <a:ext cx="2065983" cy="591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168925" y="3431523"/>
            <a:ext cx="2018380" cy="467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115" y="80645"/>
            <a:ext cx="9081770" cy="2437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73"/>
          <a:stretch>
            <a:fillRect/>
          </a:stretch>
        </p:blipFill>
        <p:spPr>
          <a:xfrm>
            <a:off x="2422843" y="2518410"/>
            <a:ext cx="7346315" cy="4338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49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787438" y="3736767"/>
            <a:ext cx="295140" cy="362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805818" y="3736767"/>
            <a:ext cx="523636" cy="362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586181" y="3736767"/>
            <a:ext cx="552198" cy="362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385586" y="3736767"/>
            <a:ext cx="561719" cy="362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51"/>
          <a:stretch>
            <a:fillRect/>
          </a:stretch>
        </p:blipFill>
        <p:spPr>
          <a:xfrm>
            <a:off x="1983105" y="360045"/>
            <a:ext cx="8225790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438068" y="1195289"/>
            <a:ext cx="918597" cy="3757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791213" y="3049082"/>
            <a:ext cx="918597" cy="1903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144358" y="3512531"/>
            <a:ext cx="926872" cy="144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505779" y="4439427"/>
            <a:ext cx="918597" cy="513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88033" y="569627"/>
            <a:ext cx="2085024" cy="619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518876" y="588684"/>
            <a:ext cx="1390016" cy="590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273983" y="1541538"/>
            <a:ext cx="1304330" cy="609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207008" y="3523473"/>
            <a:ext cx="390347" cy="457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" y="220345"/>
            <a:ext cx="10553700" cy="6441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962525" y="5844540"/>
            <a:ext cx="560070" cy="544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5"/>
          <a:stretch>
            <a:fillRect/>
          </a:stretch>
        </p:blipFill>
        <p:spPr>
          <a:xfrm>
            <a:off x="1588135" y="169545"/>
            <a:ext cx="9015730" cy="6414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818890" y="2635250"/>
            <a:ext cx="3748405" cy="419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818890" y="3401060"/>
            <a:ext cx="5565775" cy="419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818890" y="4166870"/>
            <a:ext cx="5168265" cy="427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818890" y="4932045"/>
            <a:ext cx="4657090" cy="427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565650" y="5923280"/>
            <a:ext cx="275590" cy="346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377180" y="5915660"/>
            <a:ext cx="502920" cy="354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326505" y="5923280"/>
            <a:ext cx="511175" cy="346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243445" y="5915660"/>
            <a:ext cx="535305" cy="354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200390" y="5915660"/>
            <a:ext cx="543560" cy="354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142095" y="5915660"/>
            <a:ext cx="543560" cy="354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15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500165" y="683949"/>
            <a:ext cx="980628" cy="457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471933" y="2827733"/>
            <a:ext cx="609322" cy="457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905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48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07135" y="2677795"/>
            <a:ext cx="9339580" cy="1831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50" b="63851"/>
          <a:stretch>
            <a:fillRect/>
          </a:stretch>
        </p:blipFill>
        <p:spPr>
          <a:xfrm>
            <a:off x="2487295" y="2614295"/>
            <a:ext cx="7217410" cy="730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392295" y="3833495"/>
            <a:ext cx="3523615" cy="485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43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88085" y="1581150"/>
            <a:ext cx="8667750" cy="1748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20" y="60325"/>
            <a:ext cx="8849360" cy="3008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92"/>
          <a:stretch>
            <a:fillRect/>
          </a:stretch>
        </p:blipFill>
        <p:spPr>
          <a:xfrm>
            <a:off x="434658" y="3011805"/>
            <a:ext cx="5602605" cy="3846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89"/>
          <a:stretch>
            <a:fillRect/>
          </a:stretch>
        </p:blipFill>
        <p:spPr>
          <a:xfrm>
            <a:off x="6139815" y="3011805"/>
            <a:ext cx="5602605" cy="3766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326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471603" y="712573"/>
            <a:ext cx="609322" cy="457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376396" y="1779824"/>
            <a:ext cx="609321" cy="457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97610" y="4886325"/>
            <a:ext cx="9126220" cy="1059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3" y="360045"/>
            <a:ext cx="10978515" cy="5991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18870" y="4575175"/>
            <a:ext cx="7139305" cy="1993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51" y="360000"/>
            <a:ext cx="113606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50" y="360000"/>
            <a:ext cx="1103932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92982" y="5298446"/>
            <a:ext cx="529157" cy="3468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262922" y="5298446"/>
            <a:ext cx="492663" cy="3468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996370" y="5298446"/>
            <a:ext cx="501787" cy="3468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729817" y="5298446"/>
            <a:ext cx="437923" cy="3468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472387" y="5298446"/>
            <a:ext cx="501787" cy="3468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72"/>
          <a:stretch>
            <a:fillRect/>
          </a:stretch>
        </p:blipFill>
        <p:spPr>
          <a:xfrm>
            <a:off x="2028190" y="233045"/>
            <a:ext cx="8136890" cy="6393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187055" y="1557020"/>
            <a:ext cx="465455" cy="330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722110" y="3249295"/>
            <a:ext cx="413385" cy="315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044180" y="1943735"/>
            <a:ext cx="810895" cy="3994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557010" y="3621405"/>
            <a:ext cx="818515" cy="2316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74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30776" y="1612317"/>
            <a:ext cx="675966" cy="458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18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93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30644" y="4347157"/>
            <a:ext cx="533157" cy="66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434842" y="4347157"/>
            <a:ext cx="580760" cy="457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815330" y="4347210"/>
            <a:ext cx="1331595" cy="457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909884" y="4347157"/>
            <a:ext cx="542677" cy="429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680727" y="4347157"/>
            <a:ext cx="533157" cy="429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bldLvl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8161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12"/>
          <a:stretch>
            <a:fillRect/>
          </a:stretch>
        </p:blipFill>
        <p:spPr>
          <a:xfrm>
            <a:off x="879475" y="1340485"/>
            <a:ext cx="10481945" cy="4910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>
            <p:custDataLst>
              <p:tags r:id="rId4"/>
            </p:custDataLst>
          </p:nvPr>
        </p:nvSpPr>
        <p:spPr bwMode="white">
          <a:xfrm>
            <a:off x="2555066" y="5316468"/>
            <a:ext cx="523636" cy="362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5"/>
            </p:custDataLst>
          </p:nvPr>
        </p:nvSpPr>
        <p:spPr bwMode="white">
          <a:xfrm>
            <a:off x="4097413" y="5326003"/>
            <a:ext cx="199933" cy="352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6"/>
            </p:custDataLst>
          </p:nvPr>
        </p:nvSpPr>
        <p:spPr bwMode="white">
          <a:xfrm>
            <a:off x="5754008" y="5326003"/>
            <a:ext cx="295140" cy="352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7"/>
            </p:custDataLst>
          </p:nvPr>
        </p:nvSpPr>
        <p:spPr bwMode="white">
          <a:xfrm>
            <a:off x="7429644" y="5316468"/>
            <a:ext cx="304661" cy="362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8"/>
            </p:custDataLst>
          </p:nvPr>
        </p:nvSpPr>
        <p:spPr bwMode="white">
          <a:xfrm>
            <a:off x="9105281" y="5316468"/>
            <a:ext cx="323702" cy="362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9"/>
            </p:custDataLst>
          </p:nvPr>
        </p:nvSpPr>
        <p:spPr bwMode="white">
          <a:xfrm>
            <a:off x="10542901" y="5316468"/>
            <a:ext cx="295140" cy="362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COMMONDATA" val="eyJoZGlkIjoiNTllYThlNGVmZDdlZTAxYTFhOTExZDA1ZjU4Y2I4ZTg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2023-07-20T13:22:43Z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