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69754"/>
          <a:stretch>
            <a:fillRect/>
          </a:stretch>
        </p:blipFill>
        <p:spPr>
          <a:xfrm>
            <a:off x="4409440" y="2631440"/>
            <a:ext cx="3373755" cy="60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8" b="32403"/>
          <a:stretch>
            <a:fillRect/>
          </a:stretch>
        </p:blipFill>
        <p:spPr>
          <a:xfrm>
            <a:off x="4167505" y="3662045"/>
            <a:ext cx="4354830" cy="55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49619" y="2845759"/>
            <a:ext cx="95206" cy="495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77785" y="2826711"/>
            <a:ext cx="1323371" cy="51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38181" y="2845759"/>
            <a:ext cx="2522975" cy="47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380447"/>
            <a:ext cx="1075834" cy="6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34710" y="1380447"/>
            <a:ext cx="752132" cy="6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2413" y="1380447"/>
            <a:ext cx="1075834" cy="6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7985"/>
            <a:ext cx="11520000" cy="257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988033" y="4873275"/>
            <a:ext cx="352264" cy="30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3920727" y="4873275"/>
            <a:ext cx="361785" cy="29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978512" y="5398521"/>
            <a:ext cx="371305" cy="286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5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29123" y="1789734"/>
            <a:ext cx="361785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76991" y="3057433"/>
            <a:ext cx="1656595" cy="314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813685" y="1342229"/>
            <a:ext cx="218975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48429" y="2677297"/>
            <a:ext cx="1628033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