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69754"/>
          <a:stretch>
            <a:fillRect/>
          </a:stretch>
        </p:blipFill>
        <p:spPr>
          <a:xfrm>
            <a:off x="4409440" y="2631440"/>
            <a:ext cx="3373755" cy="601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4" b="45164"/>
          <a:stretch>
            <a:fillRect/>
          </a:stretch>
        </p:blipFill>
        <p:spPr>
          <a:xfrm>
            <a:off x="4167188" y="3662045"/>
            <a:ext cx="3857625" cy="478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54280" y="2924471"/>
            <a:ext cx="371305" cy="28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34314" y="2943538"/>
            <a:ext cx="371305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5239" y="2943538"/>
            <a:ext cx="361785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0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06214" y="2410477"/>
            <a:ext cx="371305" cy="305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90181" y="2410477"/>
            <a:ext cx="371305" cy="305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06214" y="2973166"/>
            <a:ext cx="685487" cy="314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61487" y="2973166"/>
            <a:ext cx="685487" cy="314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2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814016" y="1562819"/>
            <a:ext cx="1009190" cy="305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71074" y="2126043"/>
            <a:ext cx="695008" cy="315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42578" y="2822915"/>
            <a:ext cx="685487" cy="305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68198" y="1476020"/>
            <a:ext cx="761652" cy="69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29454" y="1476020"/>
            <a:ext cx="1094876" cy="69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09752" y="1466481"/>
            <a:ext cx="752132" cy="103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1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986710" y="2938619"/>
            <a:ext cx="666446" cy="305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