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6" r:id="rId5"/>
    <p:sldId id="265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9" b="66294"/>
          <a:stretch>
            <a:fillRect/>
          </a:stretch>
        </p:blipFill>
        <p:spPr>
          <a:xfrm>
            <a:off x="2893060" y="2610485"/>
            <a:ext cx="6406515" cy="68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9" b="41068"/>
          <a:stretch>
            <a:fillRect/>
          </a:stretch>
        </p:blipFill>
        <p:spPr>
          <a:xfrm>
            <a:off x="763270" y="3658870"/>
            <a:ext cx="10665460" cy="546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41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16661" y="1816694"/>
            <a:ext cx="476033" cy="22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44429" y="1816694"/>
            <a:ext cx="1608991" cy="22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67272" y="1816694"/>
            <a:ext cx="1447140" cy="22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37785" y="1816694"/>
            <a:ext cx="1618512" cy="22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83371" y="2292738"/>
            <a:ext cx="342743" cy="47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49289" y="2197529"/>
            <a:ext cx="333223" cy="26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872132" y="2292738"/>
            <a:ext cx="342742" cy="47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42644" y="2197529"/>
            <a:ext cx="342743" cy="26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16635" y="2673350"/>
            <a:ext cx="1456690" cy="138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3"/>
            </p:custDataLst>
          </p:nvPr>
        </p:nvSpPr>
        <p:spPr bwMode="white">
          <a:xfrm>
            <a:off x="3170555" y="2604770"/>
            <a:ext cx="1886585" cy="2325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>
            <p:custDataLst>
              <p:tags r:id="rId4"/>
            </p:custDataLst>
          </p:nvPr>
        </p:nvSpPr>
        <p:spPr bwMode="white">
          <a:xfrm>
            <a:off x="6100445" y="2604770"/>
            <a:ext cx="1607185" cy="1522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>
            <p:custDataLst>
              <p:tags r:id="rId5"/>
            </p:custDataLst>
          </p:nvPr>
        </p:nvSpPr>
        <p:spPr bwMode="white">
          <a:xfrm>
            <a:off x="8860790" y="2513330"/>
            <a:ext cx="1458595" cy="2388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6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099966" y="1343175"/>
            <a:ext cx="2313520" cy="26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43107" y="1734536"/>
            <a:ext cx="3322710" cy="26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30776" y="2393168"/>
            <a:ext cx="209454" cy="21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25719" y="2393168"/>
            <a:ext cx="209454" cy="21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20661" y="2393168"/>
            <a:ext cx="209454" cy="21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15603" y="2393168"/>
            <a:ext cx="199933" cy="21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910545" y="2393168"/>
            <a:ext cx="199933" cy="21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46990"/>
            <a:ext cx="11520000" cy="2050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416793" y="4110421"/>
            <a:ext cx="2608661" cy="314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4320595" y="4119958"/>
            <a:ext cx="2294479" cy="305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1416793" y="4634920"/>
            <a:ext cx="2941884" cy="305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5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26314" y="1532274"/>
            <a:ext cx="5026909" cy="314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29322" y="1532274"/>
            <a:ext cx="1980297" cy="314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16793" y="2056462"/>
            <a:ext cx="7940231" cy="304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8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16793" y="2351307"/>
            <a:ext cx="1675636" cy="238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59008" y="2351307"/>
            <a:ext cx="1666115" cy="238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6314" y="2837224"/>
            <a:ext cx="3179900" cy="314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2023-07-20T12:33:06Z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