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8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2" r:id="rId15"/>
    <p:sldId id="260" r:id="rId16"/>
    <p:sldId id="258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0" y="360000"/>
            <a:ext cx="107016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080301" y="1510230"/>
            <a:ext cx="1061319" cy="424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90909" y="1510230"/>
            <a:ext cx="2494101" cy="433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449070" y="2303780"/>
            <a:ext cx="3646170" cy="3916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3"/>
            </p:custDataLst>
          </p:nvPr>
        </p:nvSpPr>
        <p:spPr bwMode="white">
          <a:xfrm>
            <a:off x="6536055" y="2808605"/>
            <a:ext cx="3081020" cy="2690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" grpId="0" bldLvl="0" animBg="1"/>
      <p:bldP spid="2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53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118235" y="2406650"/>
            <a:ext cx="9269095" cy="2731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38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/>
        </p:nvSpPr>
        <p:spPr bwMode="white">
          <a:xfrm>
            <a:off x="709930" y="3497580"/>
            <a:ext cx="10065385" cy="172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7" y="360000"/>
            <a:ext cx="113860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25550" y="3456305"/>
            <a:ext cx="10563225" cy="272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9" b="66294"/>
          <a:stretch>
            <a:fillRect/>
          </a:stretch>
        </p:blipFill>
        <p:spPr>
          <a:xfrm>
            <a:off x="2893060" y="2610485"/>
            <a:ext cx="6406515" cy="68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45965" y="3627120"/>
            <a:ext cx="3100070" cy="481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2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8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120661" y="1599823"/>
            <a:ext cx="371305" cy="467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42512" y="1599823"/>
            <a:ext cx="371305" cy="467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30181" y="2582144"/>
            <a:ext cx="352264" cy="457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42512" y="2582144"/>
            <a:ext cx="371305" cy="467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11140" y="3574003"/>
            <a:ext cx="361785" cy="448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90115" y="3564466"/>
            <a:ext cx="656925" cy="467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2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0" y="360000"/>
            <a:ext cx="106724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79800" y="1452245"/>
            <a:ext cx="2631440" cy="49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24875" y="1453515"/>
            <a:ext cx="2752090" cy="49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221740" y="2730500"/>
            <a:ext cx="3006090" cy="2655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3"/>
            </p:custDataLst>
          </p:nvPr>
        </p:nvSpPr>
        <p:spPr bwMode="white">
          <a:xfrm>
            <a:off x="6367145" y="2152015"/>
            <a:ext cx="3094355" cy="3902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2" grpId="0" bldLvl="0" animBg="1"/>
      <p:bldP spid="2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34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78314" y="569774"/>
            <a:ext cx="2979966" cy="45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33652" y="569774"/>
            <a:ext cx="2970446" cy="45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60045" y="1350010"/>
            <a:ext cx="3108325" cy="413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3"/>
            </p:custDataLst>
          </p:nvPr>
        </p:nvSpPr>
        <p:spPr bwMode="white">
          <a:xfrm>
            <a:off x="5643245" y="1261745"/>
            <a:ext cx="3195955" cy="4333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bldLvl="0" animBg="1"/>
      <p:bldP spid="3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4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1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604231" y="2664131"/>
            <a:ext cx="380826" cy="342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04231" y="4635020"/>
            <a:ext cx="380826" cy="333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