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4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75" b="38125"/>
          <a:stretch>
            <a:fillRect/>
          </a:stretch>
        </p:blipFill>
        <p:spPr>
          <a:xfrm>
            <a:off x="3761740" y="3569335"/>
            <a:ext cx="4668520" cy="57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138380" y="2541158"/>
            <a:ext cx="1123438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42446" y="2541158"/>
            <a:ext cx="590280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0429" y="3169789"/>
            <a:ext cx="209454" cy="20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64000" y="3169789"/>
            <a:ext cx="209454" cy="20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58942" y="3169789"/>
            <a:ext cx="209454" cy="20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53884" y="3169789"/>
            <a:ext cx="209454" cy="20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48826" y="3169789"/>
            <a:ext cx="209454" cy="200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74700"/>
            <a:ext cx="11520000" cy="1676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2216528" y="4417479"/>
            <a:ext cx="218975" cy="22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5120330" y="4417479"/>
            <a:ext cx="218975" cy="22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8024132" y="4417479"/>
            <a:ext cx="218975" cy="22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10937454" y="4417479"/>
            <a:ext cx="218975" cy="22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2216528" y="4950756"/>
            <a:ext cx="218975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5120330" y="4950756"/>
            <a:ext cx="218975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8024132" y="4950756"/>
            <a:ext cx="209454" cy="228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10937454" y="4950756"/>
            <a:ext cx="218975" cy="23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5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78125" y="1208405"/>
            <a:ext cx="238125" cy="24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63801" y="1209348"/>
            <a:ext cx="228495" cy="24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28250" y="1209040"/>
            <a:ext cx="238125" cy="248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47107" y="1209348"/>
            <a:ext cx="371306" cy="248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58611" y="1906005"/>
            <a:ext cx="228495" cy="162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34644" y="1867832"/>
            <a:ext cx="209454" cy="23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28727" y="1906005"/>
            <a:ext cx="218975" cy="162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95239" y="1867832"/>
            <a:ext cx="218975" cy="238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35485"/>
            <a:ext cx="11520000" cy="3114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6805487" y="4031098"/>
            <a:ext cx="4493752" cy="314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6862611" y="4602653"/>
            <a:ext cx="1761322" cy="276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34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35834" y="1095969"/>
            <a:ext cx="3722578" cy="305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1631220"/>
            <a:ext cx="5521983" cy="305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61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023801" y="1873872"/>
            <a:ext cx="1323371" cy="23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39900" y="2416582"/>
            <a:ext cx="1323371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23801" y="2416582"/>
            <a:ext cx="1323371" cy="228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39900" y="2949770"/>
            <a:ext cx="1323371" cy="23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23801" y="2949770"/>
            <a:ext cx="1323371" cy="238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