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4" r:id="rId4"/>
    <p:sldId id="266" r:id="rId5"/>
    <p:sldId id="265" r:id="rId6"/>
    <p:sldId id="280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image" Target="../media/image7.png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image" Target="../media/image6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89" b="66294"/>
          <a:stretch>
            <a:fillRect/>
          </a:stretch>
        </p:blipFill>
        <p:spPr>
          <a:xfrm>
            <a:off x="2893060" y="2610485"/>
            <a:ext cx="6406515" cy="689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75" b="38909"/>
          <a:stretch>
            <a:fillRect/>
          </a:stretch>
        </p:blipFill>
        <p:spPr>
          <a:xfrm>
            <a:off x="3796030" y="3609975"/>
            <a:ext cx="4668520" cy="533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55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226049" y="3496359"/>
            <a:ext cx="218975" cy="238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006082" y="3496359"/>
            <a:ext cx="218975" cy="238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767074" y="3496359"/>
            <a:ext cx="209454" cy="238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537586" y="3496359"/>
            <a:ext cx="218975" cy="238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19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59404" y="1075565"/>
            <a:ext cx="1304330" cy="238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29983" y="1075565"/>
            <a:ext cx="1237685" cy="228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90909" y="1075565"/>
            <a:ext cx="1218644" cy="228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261487" y="1075565"/>
            <a:ext cx="1275768" cy="238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616585" y="1513205"/>
            <a:ext cx="1446530" cy="1545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5" name="矩形 34"/>
          <p:cNvSpPr/>
          <p:nvPr>
            <p:custDataLst>
              <p:tags r:id="rId3"/>
            </p:custDataLst>
          </p:nvPr>
        </p:nvSpPr>
        <p:spPr bwMode="white">
          <a:xfrm>
            <a:off x="2063115" y="1577975"/>
            <a:ext cx="1400810" cy="1606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6" name="矩形 35"/>
          <p:cNvSpPr/>
          <p:nvPr>
            <p:custDataLst>
              <p:tags r:id="rId4"/>
            </p:custDataLst>
          </p:nvPr>
        </p:nvSpPr>
        <p:spPr bwMode="white">
          <a:xfrm>
            <a:off x="3663315" y="1513205"/>
            <a:ext cx="1678305" cy="1544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7" name="矩形 36"/>
          <p:cNvSpPr/>
          <p:nvPr>
            <p:custDataLst>
              <p:tags r:id="rId5"/>
            </p:custDataLst>
          </p:nvPr>
        </p:nvSpPr>
        <p:spPr bwMode="white">
          <a:xfrm>
            <a:off x="6198235" y="1513205"/>
            <a:ext cx="1492885" cy="1457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8" name="矩形 37"/>
          <p:cNvSpPr/>
          <p:nvPr>
            <p:custDataLst>
              <p:tags r:id="rId6"/>
            </p:custDataLst>
          </p:nvPr>
        </p:nvSpPr>
        <p:spPr bwMode="white">
          <a:xfrm>
            <a:off x="7691120" y="1577975"/>
            <a:ext cx="1419860" cy="1606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9" name="矩形 38"/>
          <p:cNvSpPr/>
          <p:nvPr>
            <p:custDataLst>
              <p:tags r:id="rId7"/>
            </p:custDataLst>
          </p:nvPr>
        </p:nvSpPr>
        <p:spPr bwMode="white">
          <a:xfrm>
            <a:off x="9110980" y="1513205"/>
            <a:ext cx="1732280" cy="1544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80" y="410165"/>
            <a:ext cx="11520000" cy="2121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1" name="矩形 40"/>
          <p:cNvSpPr/>
          <p:nvPr>
            <p:custDataLst>
              <p:tags r:id="rId3"/>
            </p:custDataLst>
          </p:nvPr>
        </p:nvSpPr>
        <p:spPr bwMode="white">
          <a:xfrm>
            <a:off x="1405994" y="1604427"/>
            <a:ext cx="2789553" cy="305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2" name="矩形 41"/>
          <p:cNvSpPr/>
          <p:nvPr>
            <p:custDataLst>
              <p:tags r:id="rId4"/>
            </p:custDataLst>
          </p:nvPr>
        </p:nvSpPr>
        <p:spPr bwMode="white">
          <a:xfrm>
            <a:off x="1396473" y="2129903"/>
            <a:ext cx="5521983" cy="305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img_167772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80" y="3065100"/>
            <a:ext cx="11520000" cy="2121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7"/>
            </p:custDataLst>
          </p:nvPr>
        </p:nvSpPr>
        <p:spPr bwMode="white">
          <a:xfrm>
            <a:off x="1386952" y="4268916"/>
            <a:ext cx="2618181" cy="315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8"/>
            </p:custDataLst>
          </p:nvPr>
        </p:nvSpPr>
        <p:spPr bwMode="white">
          <a:xfrm>
            <a:off x="4290754" y="4268916"/>
            <a:ext cx="2304000" cy="315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9"/>
            </p:custDataLst>
          </p:nvPr>
        </p:nvSpPr>
        <p:spPr bwMode="white">
          <a:xfrm>
            <a:off x="1396473" y="4803946"/>
            <a:ext cx="3256066" cy="3057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02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35834" y="2355725"/>
            <a:ext cx="3265586" cy="305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26314" y="2890465"/>
            <a:ext cx="3018049" cy="305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COMMONDATA" val="eyJoZGlkIjoiNTllYThlNGVmZDdlZTAxYTFhOTExZDA1ZjU4Y2I4ZTg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5</cp:revision>
  <dcterms:created xsi:type="dcterms:W3CDTF">2023-07-20T00:26:00Z</dcterms:created>
  <dcterms:modified xsi:type="dcterms:W3CDTF">2023-07-20T12:56:58Z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