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80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5" b="40405"/>
          <a:stretch>
            <a:fillRect/>
          </a:stretch>
        </p:blipFill>
        <p:spPr>
          <a:xfrm>
            <a:off x="3795713" y="3583305"/>
            <a:ext cx="4600575" cy="560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35570" y="3093938"/>
            <a:ext cx="218975" cy="22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06082" y="3093938"/>
            <a:ext cx="218975" cy="22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67074" y="3093938"/>
            <a:ext cx="218975" cy="22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7586" y="3093938"/>
            <a:ext cx="218975" cy="22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5315" y="1569720"/>
            <a:ext cx="1296670" cy="157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21322" y="1084984"/>
            <a:ext cx="1437619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82314" y="1084984"/>
            <a:ext cx="1447140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0909" y="1084984"/>
            <a:ext cx="1351933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61487" y="1084984"/>
            <a:ext cx="1437619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911985" y="1569720"/>
            <a:ext cx="1405255" cy="157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3"/>
            </p:custDataLst>
          </p:nvPr>
        </p:nvSpPr>
        <p:spPr bwMode="white">
          <a:xfrm>
            <a:off x="3736975" y="1517015"/>
            <a:ext cx="1468120" cy="151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4"/>
            </p:custDataLst>
          </p:nvPr>
        </p:nvSpPr>
        <p:spPr bwMode="white">
          <a:xfrm>
            <a:off x="6285865" y="1517015"/>
            <a:ext cx="1405255" cy="151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5"/>
            </p:custDataLst>
          </p:nvPr>
        </p:nvSpPr>
        <p:spPr bwMode="white">
          <a:xfrm>
            <a:off x="7691120" y="1517015"/>
            <a:ext cx="1351915" cy="162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6"/>
            </p:custDataLst>
          </p:nvPr>
        </p:nvSpPr>
        <p:spPr bwMode="white">
          <a:xfrm>
            <a:off x="9351645" y="1569720"/>
            <a:ext cx="1406525" cy="1462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2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8565"/>
            <a:ext cx="11520000" cy="1551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0" name="矩形 39"/>
          <p:cNvSpPr/>
          <p:nvPr>
            <p:custDataLst>
              <p:tags r:id="rId3"/>
            </p:custDataLst>
          </p:nvPr>
        </p:nvSpPr>
        <p:spPr bwMode="white">
          <a:xfrm>
            <a:off x="1407272" y="959706"/>
            <a:ext cx="2456330" cy="315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4"/>
            </p:custDataLst>
          </p:nvPr>
        </p:nvSpPr>
        <p:spPr bwMode="white">
          <a:xfrm>
            <a:off x="1416793" y="1476789"/>
            <a:ext cx="4389024" cy="315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48235"/>
            <a:ext cx="11520000" cy="210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1435834" y="3922447"/>
            <a:ext cx="3075173" cy="305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1416793" y="4428408"/>
            <a:ext cx="5198280" cy="31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1810823"/>
            <a:ext cx="3427438" cy="31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2326247"/>
            <a:ext cx="1885090" cy="305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2023-07-20T00:26:00Z</dcterms:created>
  <dcterms:modified xsi:type="dcterms:W3CDTF">2023-07-20T12:56:19Z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