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72" r:id="rId4"/>
    <p:sldId id="265" r:id="rId5"/>
    <p:sldId id="264" r:id="rId6"/>
    <p:sldId id="262" r:id="rId7"/>
    <p:sldId id="260" r:id="rId8"/>
    <p:sldId id="258" r:id="rId9"/>
  </p:sldIdLst>
  <p:sldSz cx="12192000" cy="6858000"/>
  <p:notesSz cx="6858000" cy="9144000"/>
  <p:custDataLst>
    <p:tags r:id="rId1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6" d="100"/>
          <a:sy n="76" d="100"/>
        </p:scale>
        <p:origin x="67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gs" Target="tags/tag13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.png"/><Relationship Id="rId2" Type="http://schemas.openxmlformats.org/officeDocument/2006/relationships/tags" Target="../tags/tag2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tags" Target="../tags/tag8.xml"/><Relationship Id="rId6" Type="http://schemas.openxmlformats.org/officeDocument/2006/relationships/tags" Target="../tags/tag7.xml"/><Relationship Id="rId5" Type="http://schemas.openxmlformats.org/officeDocument/2006/relationships/tags" Target="../tags/tag6.xml"/><Relationship Id="rId4" Type="http://schemas.openxmlformats.org/officeDocument/2006/relationships/tags" Target="../tags/tag5.xml"/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tags" Target="../tags/tag11.xml"/><Relationship Id="rId4" Type="http://schemas.openxmlformats.org/officeDocument/2006/relationships/tags" Target="../tags/tag10.xml"/><Relationship Id="rId3" Type="http://schemas.openxmlformats.org/officeDocument/2006/relationships/image" Target="../media/image7.png"/><Relationship Id="rId2" Type="http://schemas.openxmlformats.org/officeDocument/2006/relationships/tags" Target="../tags/tag9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1" Type="http://schemas.openxmlformats.org/officeDocument/2006/relationships/tags" Target="../tags/tag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389" b="66294"/>
          <a:stretch>
            <a:fillRect/>
          </a:stretch>
        </p:blipFill>
        <p:spPr>
          <a:xfrm>
            <a:off x="2893060" y="2610485"/>
            <a:ext cx="6406515" cy="68961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484" b="45186"/>
          <a:stretch>
            <a:fillRect/>
          </a:stretch>
        </p:blipFill>
        <p:spPr>
          <a:xfrm>
            <a:off x="2034223" y="3699510"/>
            <a:ext cx="8123555" cy="50609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3168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2226049" y="1875196"/>
            <a:ext cx="1399537" cy="23823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4863272" y="1875196"/>
            <a:ext cx="1399537" cy="23823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7814677" y="1875196"/>
            <a:ext cx="1247206" cy="23823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10299570" y="1875196"/>
            <a:ext cx="1399537" cy="23823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" name="矩形 1"/>
          <p:cNvSpPr/>
          <p:nvPr>
            <p:custDataLst>
              <p:tags r:id="rId2"/>
            </p:custDataLst>
          </p:nvPr>
        </p:nvSpPr>
        <p:spPr bwMode="white">
          <a:xfrm>
            <a:off x="769620" y="2458720"/>
            <a:ext cx="1325245" cy="16497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38" name="矩形 37"/>
          <p:cNvSpPr/>
          <p:nvPr>
            <p:custDataLst>
              <p:tags r:id="rId3"/>
            </p:custDataLst>
          </p:nvPr>
        </p:nvSpPr>
        <p:spPr bwMode="white">
          <a:xfrm>
            <a:off x="2094230" y="2506345"/>
            <a:ext cx="1665605" cy="17919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39" name="矩形 38"/>
          <p:cNvSpPr/>
          <p:nvPr>
            <p:custDataLst>
              <p:tags r:id="rId4"/>
            </p:custDataLst>
          </p:nvPr>
        </p:nvSpPr>
        <p:spPr bwMode="white">
          <a:xfrm>
            <a:off x="4043045" y="2609215"/>
            <a:ext cx="1480820" cy="14160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40" name="矩形 39"/>
          <p:cNvSpPr/>
          <p:nvPr>
            <p:custDataLst>
              <p:tags r:id="rId5"/>
            </p:custDataLst>
          </p:nvPr>
        </p:nvSpPr>
        <p:spPr bwMode="white">
          <a:xfrm>
            <a:off x="5931535" y="2397125"/>
            <a:ext cx="1358900" cy="14433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41" name="矩形 40"/>
          <p:cNvSpPr/>
          <p:nvPr>
            <p:custDataLst>
              <p:tags r:id="rId6"/>
            </p:custDataLst>
          </p:nvPr>
        </p:nvSpPr>
        <p:spPr bwMode="white">
          <a:xfrm>
            <a:off x="7290435" y="2343150"/>
            <a:ext cx="1399540" cy="18522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42" name="矩形 41"/>
          <p:cNvSpPr/>
          <p:nvPr>
            <p:custDataLst>
              <p:tags r:id="rId7"/>
            </p:custDataLst>
          </p:nvPr>
        </p:nvSpPr>
        <p:spPr bwMode="white">
          <a:xfrm>
            <a:off x="8963660" y="2343150"/>
            <a:ext cx="1569720" cy="23342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2" grpId="0" bldLvl="0" animBg="1"/>
      <p:bldP spid="38" grpId="0" bldLvl="0" animBg="1"/>
      <p:bldP spid="39" grpId="0" bldLvl="0" animBg="1"/>
      <p:bldP spid="40" grpId="0" bldLvl="0" animBg="1"/>
      <p:bldP spid="41" grpId="0" bldLvl="0" animBg="1"/>
      <p:bldP spid="42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10853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407272" y="1581232"/>
            <a:ext cx="3912991" cy="30530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1416793" y="2134603"/>
            <a:ext cx="5521983" cy="30530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7429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169256" y="3160077"/>
            <a:ext cx="1827966" cy="22857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1178776" y="3674377"/>
            <a:ext cx="5998016" cy="31429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575" y="4102690"/>
            <a:ext cx="11520000" cy="170512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/>
          <p:cNvSpPr/>
          <p:nvPr>
            <p:custDataLst>
              <p:tags r:id="rId4"/>
            </p:custDataLst>
          </p:nvPr>
        </p:nvSpPr>
        <p:spPr bwMode="white">
          <a:xfrm>
            <a:off x="1169442" y="4779025"/>
            <a:ext cx="5693355" cy="30482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>
            <p:custDataLst>
              <p:tags r:id="rId5"/>
            </p:custDataLst>
          </p:nvPr>
        </p:nvSpPr>
        <p:spPr bwMode="white">
          <a:xfrm>
            <a:off x="1178963" y="5331524"/>
            <a:ext cx="3560727" cy="31435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bldLvl="0" animBg="1"/>
      <p:bldP spid="8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00684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/>
          <p:cNvSpPr/>
          <p:nvPr/>
        </p:nvSpPr>
        <p:spPr bwMode="white">
          <a:xfrm>
            <a:off x="1435834" y="2450473"/>
            <a:ext cx="2922842" cy="30545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4644297" y="2450473"/>
            <a:ext cx="2456330" cy="30545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1426314" y="2994568"/>
            <a:ext cx="4389024" cy="31500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COMMONDATA" val="eyJoZGlkIjoiNTllYThlNGVmZDdlZTAxYTFhOTExZDA1ZjU4Y2I4ZTgifQ==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4" baseType="lpstr">
      <vt:lpstr>Arial</vt:lpstr>
      <vt:lpstr>宋体</vt:lpstr>
      <vt:lpstr>Wingdings</vt:lpstr>
      <vt:lpstr>微软雅黑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liangyuan</cp:lastModifiedBy>
  <cp:revision>4</cp:revision>
  <dcterms:created xsi:type="dcterms:W3CDTF">2023-07-20T00:26:00Z</dcterms:created>
  <dcterms:modified xsi:type="dcterms:W3CDTF">2023-07-20T12:31:00Z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2052-11.1.0.14309</vt:lpwstr>
  </property>
</Properties>
</file>