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3" r:id="rId6"/>
    <p:sldId id="262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8" b="65904"/>
          <a:stretch>
            <a:fillRect/>
          </a:stretch>
        </p:blipFill>
        <p:spPr>
          <a:xfrm>
            <a:off x="4432935" y="2638425"/>
            <a:ext cx="3326130" cy="66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9" b="43986"/>
          <a:stretch>
            <a:fillRect/>
          </a:stretch>
        </p:blipFill>
        <p:spPr>
          <a:xfrm>
            <a:off x="3547110" y="3628390"/>
            <a:ext cx="5097780" cy="52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78512" y="1812155"/>
            <a:ext cx="704528" cy="23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1834" y="1812155"/>
            <a:ext cx="695008" cy="23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8198" y="1812155"/>
            <a:ext cx="218975" cy="23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2337605"/>
            <a:ext cx="704528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4165" y="2337605"/>
            <a:ext cx="218975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8710"/>
            <a:ext cx="11520000" cy="266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165950" y="3416050"/>
            <a:ext cx="323702" cy="29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242115" y="3978910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1165950" y="4446370"/>
            <a:ext cx="323702" cy="3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1242115" y="5018770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2628" y="1798134"/>
            <a:ext cx="238016" cy="18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72940" y="1798320"/>
            <a:ext cx="238125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917" y="1798134"/>
            <a:ext cx="228496" cy="18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37520" y="1798134"/>
            <a:ext cx="238015" cy="18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2958" y="3331510"/>
            <a:ext cx="4731768" cy="29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92958" y="4883934"/>
            <a:ext cx="5531504" cy="3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2317737"/>
            <a:ext cx="3427438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0330" y="2317737"/>
            <a:ext cx="2646743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833434"/>
            <a:ext cx="5845685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36600"/>
            <a:ext cx="11520000" cy="2071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407272" y="4800999"/>
            <a:ext cx="2941884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644297" y="4800999"/>
            <a:ext cx="2304000" cy="30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224396" y="4800999"/>
            <a:ext cx="3256067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416793" y="5316389"/>
            <a:ext cx="6978643" cy="30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