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8" b="65904"/>
          <a:stretch>
            <a:fillRect/>
          </a:stretch>
        </p:blipFill>
        <p:spPr>
          <a:xfrm>
            <a:off x="4432935" y="2638425"/>
            <a:ext cx="3326130" cy="662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50964" r="33447" b="18535"/>
          <a:stretch>
            <a:fillRect/>
          </a:stretch>
        </p:blipFill>
        <p:spPr>
          <a:xfrm>
            <a:off x="4154170" y="3628390"/>
            <a:ext cx="3884295" cy="59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06413" y="2114089"/>
            <a:ext cx="685487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8181" y="2114089"/>
            <a:ext cx="685487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12000" y="2914870"/>
            <a:ext cx="685487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72000" y="4087441"/>
            <a:ext cx="675966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81520" y="4611761"/>
            <a:ext cx="999669" cy="295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42115" y="1103112"/>
            <a:ext cx="218975" cy="181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65950" y="1579467"/>
            <a:ext cx="323702" cy="29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42115" y="2141565"/>
            <a:ext cx="218975" cy="171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42115" y="2656027"/>
            <a:ext cx="218975" cy="171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65950" y="3132382"/>
            <a:ext cx="323702" cy="29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05157" y="2428697"/>
            <a:ext cx="361785" cy="29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16595" y="3229483"/>
            <a:ext cx="361785" cy="29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6793" y="2314867"/>
            <a:ext cx="1970776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2829807"/>
            <a:ext cx="3751140" cy="305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