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4" r:id="rId15"/>
    <p:sldId id="263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489DB3-3051-FFAE-D2E4-0950EAD935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1" y="531081"/>
            <a:ext cx="11520000" cy="315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882F85-63A2-5B7A-35E1-16DA8073D1BA}"/>
              </a:ext>
            </a:extLst>
          </p:cNvPr>
          <p:cNvSpPr/>
          <p:nvPr/>
        </p:nvSpPr>
        <p:spPr bwMode="white">
          <a:xfrm>
            <a:off x="2522886" y="1217074"/>
            <a:ext cx="1675636" cy="2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B0E559C-1FB7-EEF9-944F-7ED603922211}"/>
              </a:ext>
            </a:extLst>
          </p:cNvPr>
          <p:cNvSpPr/>
          <p:nvPr/>
        </p:nvSpPr>
        <p:spPr bwMode="white">
          <a:xfrm>
            <a:off x="6235944" y="1217074"/>
            <a:ext cx="828297" cy="247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F562FE-F5CC-B59C-8F3D-50188F71DAD5}"/>
              </a:ext>
            </a:extLst>
          </p:cNvPr>
          <p:cNvSpPr/>
          <p:nvPr/>
        </p:nvSpPr>
        <p:spPr bwMode="white">
          <a:xfrm>
            <a:off x="9777630" y="1217074"/>
            <a:ext cx="618842" cy="23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3B286AE-D6BD-C6F7-42A6-38F8ED7941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48" y="3882670"/>
            <a:ext cx="11520000" cy="2332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5B3AE5F0-B593-1DA1-D039-AC64193190AD}"/>
              </a:ext>
            </a:extLst>
          </p:cNvPr>
          <p:cNvSpPr/>
          <p:nvPr/>
        </p:nvSpPr>
        <p:spPr bwMode="white">
          <a:xfrm>
            <a:off x="2309282" y="4234950"/>
            <a:ext cx="828297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9DB3604F-ADDB-903F-79A8-F3A0C841E516}"/>
              </a:ext>
            </a:extLst>
          </p:cNvPr>
          <p:cNvSpPr/>
          <p:nvPr/>
        </p:nvSpPr>
        <p:spPr bwMode="white">
          <a:xfrm>
            <a:off x="6355563" y="4234950"/>
            <a:ext cx="990148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177E7EC7-C7EC-7BC6-2937-6D8A87F59490}"/>
              </a:ext>
            </a:extLst>
          </p:cNvPr>
          <p:cNvSpPr/>
          <p:nvPr/>
        </p:nvSpPr>
        <p:spPr bwMode="white">
          <a:xfrm>
            <a:off x="9554505" y="4234950"/>
            <a:ext cx="999669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C9CE0532-D04E-3B83-E5AE-64AD19B27834}"/>
              </a:ext>
            </a:extLst>
          </p:cNvPr>
          <p:cNvSpPr/>
          <p:nvPr/>
        </p:nvSpPr>
        <p:spPr bwMode="white">
          <a:xfrm>
            <a:off x="1082312" y="1662717"/>
            <a:ext cx="1311264" cy="1965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>
            <a:extLst>
              <a:ext uri="{FF2B5EF4-FFF2-40B4-BE49-F238E27FC236}">
                <a16:creationId xmlns:a16="http://schemas.microsoft.com/office/drawing/2014/main" id="{7DCABCAD-80A6-4AA4-1ABB-59C7DA124975}"/>
              </a:ext>
            </a:extLst>
          </p:cNvPr>
          <p:cNvSpPr/>
          <p:nvPr/>
        </p:nvSpPr>
        <p:spPr bwMode="white">
          <a:xfrm>
            <a:off x="4198522" y="1670672"/>
            <a:ext cx="2882054" cy="1965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0ADDDB47-134D-9362-933F-50A9B47FA9BB}"/>
              </a:ext>
            </a:extLst>
          </p:cNvPr>
          <p:cNvSpPr/>
          <p:nvPr/>
        </p:nvSpPr>
        <p:spPr bwMode="white">
          <a:xfrm>
            <a:off x="8272642" y="1655791"/>
            <a:ext cx="1212017" cy="1965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>
            <a:extLst>
              <a:ext uri="{FF2B5EF4-FFF2-40B4-BE49-F238E27FC236}">
                <a16:creationId xmlns:a16="http://schemas.microsoft.com/office/drawing/2014/main" id="{691A137F-3AEA-5A2F-44B5-2999467C53F6}"/>
              </a:ext>
            </a:extLst>
          </p:cNvPr>
          <p:cNvSpPr/>
          <p:nvPr/>
        </p:nvSpPr>
        <p:spPr bwMode="white">
          <a:xfrm>
            <a:off x="1082312" y="4679346"/>
            <a:ext cx="2055720" cy="16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2" name="矩形 51">
            <a:extLst>
              <a:ext uri="{FF2B5EF4-FFF2-40B4-BE49-F238E27FC236}">
                <a16:creationId xmlns:a16="http://schemas.microsoft.com/office/drawing/2014/main" id="{B87BE95A-7CFF-C3F0-2D2B-48E20286E00E}"/>
              </a:ext>
            </a:extLst>
          </p:cNvPr>
          <p:cNvSpPr/>
          <p:nvPr/>
        </p:nvSpPr>
        <p:spPr bwMode="white">
          <a:xfrm>
            <a:off x="4862160" y="4775649"/>
            <a:ext cx="2055720" cy="16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3" name="矩形 52">
            <a:extLst>
              <a:ext uri="{FF2B5EF4-FFF2-40B4-BE49-F238E27FC236}">
                <a16:creationId xmlns:a16="http://schemas.microsoft.com/office/drawing/2014/main" id="{A4A1AB3C-B219-281E-1F52-482BA63D4803}"/>
              </a:ext>
            </a:extLst>
          </p:cNvPr>
          <p:cNvSpPr/>
          <p:nvPr/>
        </p:nvSpPr>
        <p:spPr bwMode="white">
          <a:xfrm>
            <a:off x="8340752" y="4809456"/>
            <a:ext cx="2055720" cy="16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9CE0532-D04E-3B83-E5AE-64AD19B27834}"/>
              </a:ext>
            </a:extLst>
          </p:cNvPr>
          <p:cNvSpPr/>
          <p:nvPr/>
        </p:nvSpPr>
        <p:spPr bwMode="white">
          <a:xfrm>
            <a:off x="2393576" y="1662717"/>
            <a:ext cx="1570790" cy="1965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ADDDB47-134D-9362-933F-50A9B47FA9BB}"/>
              </a:ext>
            </a:extLst>
          </p:cNvPr>
          <p:cNvSpPr/>
          <p:nvPr/>
        </p:nvSpPr>
        <p:spPr bwMode="white">
          <a:xfrm>
            <a:off x="9484658" y="1655791"/>
            <a:ext cx="1670037" cy="1212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7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3" grpId="0" animBg="1"/>
      <p:bldP spid="34" grpId="0" animBg="1"/>
      <p:bldP spid="3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56777E-9CAB-4F47-58AD-5247F2A3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592439"/>
            <a:ext cx="11520000" cy="5673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FC6B0A-D5CE-8D88-63AF-656E49DFA759}"/>
              </a:ext>
            </a:extLst>
          </p:cNvPr>
          <p:cNvSpPr/>
          <p:nvPr/>
        </p:nvSpPr>
        <p:spPr bwMode="white">
          <a:xfrm>
            <a:off x="3186924" y="3367024"/>
            <a:ext cx="1226813" cy="1597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16EBC05-5818-5233-C784-58DEA607D631}"/>
              </a:ext>
            </a:extLst>
          </p:cNvPr>
          <p:cNvSpPr/>
          <p:nvPr/>
        </p:nvSpPr>
        <p:spPr bwMode="white">
          <a:xfrm>
            <a:off x="6281139" y="3367024"/>
            <a:ext cx="2170710" cy="1550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F3440F-236A-5C1E-B19B-0C53F6565275}"/>
              </a:ext>
            </a:extLst>
          </p:cNvPr>
          <p:cNvSpPr/>
          <p:nvPr/>
        </p:nvSpPr>
        <p:spPr bwMode="white">
          <a:xfrm>
            <a:off x="6043123" y="5464649"/>
            <a:ext cx="2608661" cy="295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4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01DB2C-4001-DBAB-6675-34F50F0B9B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11693"/>
            <a:ext cx="11520000" cy="362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BF35E7-9B09-5D03-0444-0D604788B3F0}"/>
              </a:ext>
            </a:extLst>
          </p:cNvPr>
          <p:cNvSpPr/>
          <p:nvPr/>
        </p:nvSpPr>
        <p:spPr bwMode="white">
          <a:xfrm>
            <a:off x="1090909" y="3447864"/>
            <a:ext cx="3389355" cy="324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3205BD-2120-65D0-199C-F43CF65B0253}"/>
              </a:ext>
            </a:extLst>
          </p:cNvPr>
          <p:cNvSpPr/>
          <p:nvPr/>
        </p:nvSpPr>
        <p:spPr bwMode="white">
          <a:xfrm>
            <a:off x="4794446" y="3447864"/>
            <a:ext cx="2542016" cy="324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F69B08-A8DA-FC83-5B4B-B5F49AA5BC49}"/>
              </a:ext>
            </a:extLst>
          </p:cNvPr>
          <p:cNvSpPr/>
          <p:nvPr/>
        </p:nvSpPr>
        <p:spPr bwMode="white">
          <a:xfrm>
            <a:off x="7669685" y="3447864"/>
            <a:ext cx="3379834" cy="324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9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8C9DE4-2710-1CD9-7460-DC14C89CCF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0" y="483092"/>
            <a:ext cx="11520000" cy="509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8141FF2-BE5A-E189-877D-4C1C6AC75CB4}"/>
              </a:ext>
            </a:extLst>
          </p:cNvPr>
          <p:cNvSpPr/>
          <p:nvPr/>
        </p:nvSpPr>
        <p:spPr bwMode="white">
          <a:xfrm>
            <a:off x="2388178" y="2323112"/>
            <a:ext cx="3046611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162598-000E-27A5-CBE9-86FEC0B9C4D6}"/>
              </a:ext>
            </a:extLst>
          </p:cNvPr>
          <p:cNvSpPr/>
          <p:nvPr/>
        </p:nvSpPr>
        <p:spPr bwMode="white">
          <a:xfrm>
            <a:off x="2378657" y="2866538"/>
            <a:ext cx="2561057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0B4ACD-EBEA-30F8-710D-4D4F392AADCE}"/>
              </a:ext>
            </a:extLst>
          </p:cNvPr>
          <p:cNvSpPr/>
          <p:nvPr/>
        </p:nvSpPr>
        <p:spPr bwMode="white">
          <a:xfrm>
            <a:off x="2369137" y="4506348"/>
            <a:ext cx="2732429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CA916E-E643-D2AC-818C-B0A75430D8C7}"/>
              </a:ext>
            </a:extLst>
          </p:cNvPr>
          <p:cNvSpPr/>
          <p:nvPr/>
        </p:nvSpPr>
        <p:spPr bwMode="white">
          <a:xfrm>
            <a:off x="2378657" y="5049774"/>
            <a:ext cx="3237024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9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59FB26-923E-986B-0AB4-1F48187739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52370"/>
            <a:ext cx="11520000" cy="3162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34EB53-6893-4C4D-8F1B-4C5553FA29ED}"/>
              </a:ext>
            </a:extLst>
          </p:cNvPr>
          <p:cNvSpPr/>
          <p:nvPr/>
        </p:nvSpPr>
        <p:spPr bwMode="white">
          <a:xfrm>
            <a:off x="1738314" y="2109691"/>
            <a:ext cx="4598479" cy="857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C60D0A-3616-3235-C4D1-A9DA5647EE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3" y="140854"/>
            <a:ext cx="11520000" cy="443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9DD2D2-D90A-5708-22CA-4C88CCB3994C}"/>
              </a:ext>
            </a:extLst>
          </p:cNvPr>
          <p:cNvSpPr/>
          <p:nvPr/>
        </p:nvSpPr>
        <p:spPr bwMode="white">
          <a:xfrm>
            <a:off x="1422345" y="2019815"/>
            <a:ext cx="4246214" cy="85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E9F85FA-7A1D-BD2C-15B6-1953BDD6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5" y="4519424"/>
            <a:ext cx="11520000" cy="3179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398306-9F2E-92C5-F2D9-50A3F0B9392A}"/>
              </a:ext>
            </a:extLst>
          </p:cNvPr>
          <p:cNvSpPr/>
          <p:nvPr/>
        </p:nvSpPr>
        <p:spPr bwMode="white">
          <a:xfrm>
            <a:off x="1393246" y="5751210"/>
            <a:ext cx="5779041" cy="859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CE93F7-9DDB-0C78-720F-1CAE41A889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6" y="805477"/>
            <a:ext cx="11520000" cy="3166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5E9EF70-E69E-B324-EC0B-DFCBE7E2003C}"/>
              </a:ext>
            </a:extLst>
          </p:cNvPr>
          <p:cNvSpPr/>
          <p:nvPr/>
        </p:nvSpPr>
        <p:spPr bwMode="white">
          <a:xfrm>
            <a:off x="1611680" y="2102678"/>
            <a:ext cx="3903471" cy="858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2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68CB7C-C5AE-2C73-A21C-20C5F6B7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699970"/>
            <a:ext cx="11520000" cy="304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BB0EB7-7EB4-E224-422D-1610A41A8B06}"/>
              </a:ext>
            </a:extLst>
          </p:cNvPr>
          <p:cNvSpPr/>
          <p:nvPr/>
        </p:nvSpPr>
        <p:spPr bwMode="white">
          <a:xfrm>
            <a:off x="1733923" y="2605852"/>
            <a:ext cx="4074842" cy="8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87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80BCEF-6FA3-2B26-E4CE-A3F150D6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244" y="2543129"/>
            <a:ext cx="6045511" cy="1771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D9844D-4049-61A3-7693-34C31373A6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88246"/>
            <a:ext cx="11520000" cy="4118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2EBB816-890F-7ED7-E0C5-B223373381C4}"/>
              </a:ext>
            </a:extLst>
          </p:cNvPr>
          <p:cNvSpPr/>
          <p:nvPr/>
        </p:nvSpPr>
        <p:spPr bwMode="white">
          <a:xfrm>
            <a:off x="3430214" y="1488969"/>
            <a:ext cx="342743" cy="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55FCEA-B019-9AF8-2573-8349741DBE9D}"/>
              </a:ext>
            </a:extLst>
          </p:cNvPr>
          <p:cNvSpPr/>
          <p:nvPr/>
        </p:nvSpPr>
        <p:spPr bwMode="white">
          <a:xfrm>
            <a:off x="3439735" y="1603359"/>
            <a:ext cx="323702" cy="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7007FB-0B85-FC4F-D1FD-AB53C46B7602}"/>
              </a:ext>
            </a:extLst>
          </p:cNvPr>
          <p:cNvSpPr/>
          <p:nvPr/>
        </p:nvSpPr>
        <p:spPr bwMode="white">
          <a:xfrm>
            <a:off x="7371768" y="1488969"/>
            <a:ext cx="361785" cy="295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FF04DD-FBF3-A530-364E-2BAE79836D4E}"/>
              </a:ext>
            </a:extLst>
          </p:cNvPr>
          <p:cNvSpPr/>
          <p:nvPr/>
        </p:nvSpPr>
        <p:spPr bwMode="white">
          <a:xfrm>
            <a:off x="9723371" y="1593826"/>
            <a:ext cx="380826" cy="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F49D20-CE2C-8906-4462-75CCB1F9B429}"/>
              </a:ext>
            </a:extLst>
          </p:cNvPr>
          <p:cNvSpPr/>
          <p:nvPr/>
        </p:nvSpPr>
        <p:spPr bwMode="white">
          <a:xfrm>
            <a:off x="3411173" y="1717748"/>
            <a:ext cx="371305" cy="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FA01D1-9721-A7B4-16A4-F265FC3C716E}"/>
              </a:ext>
            </a:extLst>
          </p:cNvPr>
          <p:cNvSpPr/>
          <p:nvPr/>
        </p:nvSpPr>
        <p:spPr bwMode="white">
          <a:xfrm>
            <a:off x="7647867" y="2108577"/>
            <a:ext cx="238016" cy="24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198779-5341-593F-BE7D-0AA6840C6C2A}"/>
              </a:ext>
            </a:extLst>
          </p:cNvPr>
          <p:cNvSpPr/>
          <p:nvPr/>
        </p:nvSpPr>
        <p:spPr bwMode="white">
          <a:xfrm>
            <a:off x="3087471" y="2718653"/>
            <a:ext cx="218975" cy="24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22E1C74-3676-923F-A3C1-7252FD2507E3}"/>
              </a:ext>
            </a:extLst>
          </p:cNvPr>
          <p:cNvSpPr/>
          <p:nvPr/>
        </p:nvSpPr>
        <p:spPr bwMode="white">
          <a:xfrm>
            <a:off x="3506380" y="3271534"/>
            <a:ext cx="571239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73E0CF6-7071-B2FC-F14C-F01255BB00F4}"/>
              </a:ext>
            </a:extLst>
          </p:cNvPr>
          <p:cNvSpPr/>
          <p:nvPr/>
        </p:nvSpPr>
        <p:spPr bwMode="white">
          <a:xfrm>
            <a:off x="6476826" y="3271534"/>
            <a:ext cx="542677" cy="23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107EEA2-D619-924F-73F3-F7EE84FB588E}"/>
              </a:ext>
            </a:extLst>
          </p:cNvPr>
          <p:cNvSpPr/>
          <p:nvPr/>
        </p:nvSpPr>
        <p:spPr bwMode="white">
          <a:xfrm>
            <a:off x="4877355" y="3853012"/>
            <a:ext cx="371305" cy="305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49AD567-D3E1-55AD-B1FE-98E726C257CF}"/>
              </a:ext>
            </a:extLst>
          </p:cNvPr>
          <p:cNvSpPr/>
          <p:nvPr/>
        </p:nvSpPr>
        <p:spPr bwMode="white">
          <a:xfrm>
            <a:off x="3087471" y="4482152"/>
            <a:ext cx="218975" cy="24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E13CAE-92A0-F4D0-855A-C8AEB1A8C0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" y="594462"/>
            <a:ext cx="11520000" cy="4374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D46971-E261-54DF-CA44-C556331882B9}"/>
              </a:ext>
            </a:extLst>
          </p:cNvPr>
          <p:cNvSpPr/>
          <p:nvPr/>
        </p:nvSpPr>
        <p:spPr bwMode="white">
          <a:xfrm>
            <a:off x="6450295" y="880363"/>
            <a:ext cx="218975" cy="24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0B41E3-0BE1-027B-3A8D-1E3B49FA9FFA}"/>
              </a:ext>
            </a:extLst>
          </p:cNvPr>
          <p:cNvSpPr/>
          <p:nvPr/>
        </p:nvSpPr>
        <p:spPr bwMode="white">
          <a:xfrm>
            <a:off x="9506427" y="880363"/>
            <a:ext cx="495073" cy="24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635743-1CCA-AC11-3900-BEDB586D21E8}"/>
              </a:ext>
            </a:extLst>
          </p:cNvPr>
          <p:cNvSpPr/>
          <p:nvPr/>
        </p:nvSpPr>
        <p:spPr bwMode="white">
          <a:xfrm>
            <a:off x="2137435" y="2319403"/>
            <a:ext cx="228495" cy="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2297B3-7079-99FD-C31C-E96A395FCC62}"/>
              </a:ext>
            </a:extLst>
          </p:cNvPr>
          <p:cNvSpPr/>
          <p:nvPr/>
        </p:nvSpPr>
        <p:spPr bwMode="white">
          <a:xfrm>
            <a:off x="2137435" y="2386113"/>
            <a:ext cx="228495" cy="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D28214-A10D-B7CB-BC99-30C0BC0365AE}"/>
              </a:ext>
            </a:extLst>
          </p:cNvPr>
          <p:cNvSpPr/>
          <p:nvPr/>
        </p:nvSpPr>
        <p:spPr bwMode="white">
          <a:xfrm>
            <a:off x="5764807" y="2290813"/>
            <a:ext cx="238016" cy="181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BDDA29D-4BB6-0915-9F4B-8A749224478C}"/>
              </a:ext>
            </a:extLst>
          </p:cNvPr>
          <p:cNvSpPr/>
          <p:nvPr/>
        </p:nvSpPr>
        <p:spPr bwMode="white">
          <a:xfrm>
            <a:off x="9487386" y="2290813"/>
            <a:ext cx="228495" cy="181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D491716-92F7-46B1-98C7-D148DA594C0F}"/>
              </a:ext>
            </a:extLst>
          </p:cNvPr>
          <p:cNvSpPr/>
          <p:nvPr/>
        </p:nvSpPr>
        <p:spPr bwMode="white">
          <a:xfrm>
            <a:off x="2308807" y="2967447"/>
            <a:ext cx="228495" cy="181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59E9226-1793-73BB-20C5-946005CB487A}"/>
              </a:ext>
            </a:extLst>
          </p:cNvPr>
          <p:cNvSpPr/>
          <p:nvPr/>
        </p:nvSpPr>
        <p:spPr bwMode="white">
          <a:xfrm>
            <a:off x="5783849" y="2967447"/>
            <a:ext cx="228495" cy="181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449B961-472C-F1EF-B0E5-79C2498BE185}"/>
              </a:ext>
            </a:extLst>
          </p:cNvPr>
          <p:cNvSpPr/>
          <p:nvPr/>
        </p:nvSpPr>
        <p:spPr bwMode="white">
          <a:xfrm>
            <a:off x="9316014" y="2996037"/>
            <a:ext cx="228496" cy="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DEA8124-56E8-0003-5EC1-A05DB0AA3B79}"/>
              </a:ext>
            </a:extLst>
          </p:cNvPr>
          <p:cNvSpPr/>
          <p:nvPr/>
        </p:nvSpPr>
        <p:spPr bwMode="white">
          <a:xfrm>
            <a:off x="9316014" y="3062748"/>
            <a:ext cx="228496" cy="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9665911-BC2C-E6DF-949A-9DD9208C9BDD}"/>
              </a:ext>
            </a:extLst>
          </p:cNvPr>
          <p:cNvSpPr/>
          <p:nvPr/>
        </p:nvSpPr>
        <p:spPr bwMode="white">
          <a:xfrm>
            <a:off x="10534658" y="3520191"/>
            <a:ext cx="399867" cy="24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8AE058D-A97D-0915-9F39-7B310E172A1E}"/>
              </a:ext>
            </a:extLst>
          </p:cNvPr>
          <p:cNvSpPr/>
          <p:nvPr/>
        </p:nvSpPr>
        <p:spPr bwMode="white">
          <a:xfrm>
            <a:off x="1537634" y="4606618"/>
            <a:ext cx="228495" cy="24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70F794E-585F-D247-07FB-81278D2B5FB7}"/>
              </a:ext>
            </a:extLst>
          </p:cNvPr>
          <p:cNvSpPr/>
          <p:nvPr/>
        </p:nvSpPr>
        <p:spPr bwMode="white">
          <a:xfrm>
            <a:off x="6269402" y="4606618"/>
            <a:ext cx="380826" cy="24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D48A11-B773-C192-AEC4-EB820C1556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69953"/>
            <a:ext cx="11520000" cy="397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3686EFE-0C9E-80FD-1471-8B9F00D3CEFB}"/>
              </a:ext>
            </a:extLst>
          </p:cNvPr>
          <p:cNvSpPr/>
          <p:nvPr/>
        </p:nvSpPr>
        <p:spPr bwMode="white">
          <a:xfrm>
            <a:off x="4784925" y="1060792"/>
            <a:ext cx="218975" cy="238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F3C51E-8C24-6AB2-072F-44FD4D199065}"/>
              </a:ext>
            </a:extLst>
          </p:cNvPr>
          <p:cNvSpPr/>
          <p:nvPr/>
        </p:nvSpPr>
        <p:spPr bwMode="white">
          <a:xfrm>
            <a:off x="2585652" y="1604685"/>
            <a:ext cx="238016" cy="24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32AE9E-D4F8-16DD-9F6F-3917FAB10A57}"/>
              </a:ext>
            </a:extLst>
          </p:cNvPr>
          <p:cNvSpPr/>
          <p:nvPr/>
        </p:nvSpPr>
        <p:spPr bwMode="white">
          <a:xfrm>
            <a:off x="7050842" y="2148577"/>
            <a:ext cx="561719" cy="24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60E7BA-2E66-C2DE-67E4-63B45BB6C855}"/>
              </a:ext>
            </a:extLst>
          </p:cNvPr>
          <p:cNvSpPr/>
          <p:nvPr/>
        </p:nvSpPr>
        <p:spPr bwMode="white">
          <a:xfrm>
            <a:off x="7907702" y="2759264"/>
            <a:ext cx="894943" cy="28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C09E88-2286-AC6F-588A-97EAC4A0B656}"/>
              </a:ext>
            </a:extLst>
          </p:cNvPr>
          <p:cNvSpPr/>
          <p:nvPr/>
        </p:nvSpPr>
        <p:spPr bwMode="white">
          <a:xfrm>
            <a:off x="8831206" y="3341325"/>
            <a:ext cx="714049" cy="305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6F66B6-10D2-6A43-71D3-5388252BD1B7}"/>
              </a:ext>
            </a:extLst>
          </p:cNvPr>
          <p:cNvSpPr/>
          <p:nvPr/>
        </p:nvSpPr>
        <p:spPr bwMode="white">
          <a:xfrm>
            <a:off x="3937586" y="4457736"/>
            <a:ext cx="514115" cy="248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3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BAA443-3CAD-BF63-AC5F-1DBE847056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723415"/>
            <a:ext cx="11520000" cy="3318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19612A-ACD1-F968-0788-64002047CC19}"/>
              </a:ext>
            </a:extLst>
          </p:cNvPr>
          <p:cNvSpPr/>
          <p:nvPr/>
        </p:nvSpPr>
        <p:spPr bwMode="white">
          <a:xfrm>
            <a:off x="11023175" y="1476805"/>
            <a:ext cx="333223" cy="314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A108B0-8F31-5894-15D6-EE489601111D}"/>
              </a:ext>
            </a:extLst>
          </p:cNvPr>
          <p:cNvSpPr/>
          <p:nvPr/>
        </p:nvSpPr>
        <p:spPr bwMode="white">
          <a:xfrm>
            <a:off x="11099340" y="2068074"/>
            <a:ext cx="228496" cy="181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750E9F-C96F-47A4-7D42-6F5E9ACF987A}"/>
              </a:ext>
            </a:extLst>
          </p:cNvPr>
          <p:cNvSpPr/>
          <p:nvPr/>
        </p:nvSpPr>
        <p:spPr bwMode="white">
          <a:xfrm>
            <a:off x="11023175" y="2563976"/>
            <a:ext cx="333223" cy="305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A85A92-B71F-5046-ED9F-5EF05CE28036}"/>
              </a:ext>
            </a:extLst>
          </p:cNvPr>
          <p:cNvSpPr/>
          <p:nvPr/>
        </p:nvSpPr>
        <p:spPr bwMode="white">
          <a:xfrm>
            <a:off x="11099340" y="3145708"/>
            <a:ext cx="228496" cy="181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E0A70A-250D-FCDF-116B-A8AE6689C90E}"/>
              </a:ext>
            </a:extLst>
          </p:cNvPr>
          <p:cNvSpPr/>
          <p:nvPr/>
        </p:nvSpPr>
        <p:spPr bwMode="white">
          <a:xfrm>
            <a:off x="11023175" y="3641611"/>
            <a:ext cx="333223" cy="314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9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B3CE5E-3717-0930-C5C8-E756B8118F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" y="617908"/>
            <a:ext cx="11520000" cy="4422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D6F58C9-2445-0DB8-3DB2-75CD9D7D303E}"/>
              </a:ext>
            </a:extLst>
          </p:cNvPr>
          <p:cNvSpPr/>
          <p:nvPr/>
        </p:nvSpPr>
        <p:spPr bwMode="white">
          <a:xfrm>
            <a:off x="8944723" y="1389866"/>
            <a:ext cx="266578" cy="228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9FE40A-32B6-91D8-D253-AA5D05459250}"/>
              </a:ext>
            </a:extLst>
          </p:cNvPr>
          <p:cNvSpPr/>
          <p:nvPr/>
        </p:nvSpPr>
        <p:spPr bwMode="white">
          <a:xfrm>
            <a:off x="8259236" y="2523977"/>
            <a:ext cx="276099" cy="247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325575-0F7E-CE32-60E4-A8FC438FDE3C}"/>
              </a:ext>
            </a:extLst>
          </p:cNvPr>
          <p:cNvSpPr/>
          <p:nvPr/>
        </p:nvSpPr>
        <p:spPr bwMode="white">
          <a:xfrm>
            <a:off x="3032393" y="4153667"/>
            <a:ext cx="266578" cy="238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2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5E5548-DBA5-8637-58B6-11A3976E96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4" y="899262"/>
            <a:ext cx="11520000" cy="3370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9D6055-F176-9C1A-C07B-EA2BCF3BAAAE}"/>
              </a:ext>
            </a:extLst>
          </p:cNvPr>
          <p:cNvSpPr/>
          <p:nvPr/>
        </p:nvSpPr>
        <p:spPr bwMode="white">
          <a:xfrm>
            <a:off x="6439644" y="1089706"/>
            <a:ext cx="295140" cy="238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7BF755-53EA-1D08-1724-4D314DDE2A21}"/>
              </a:ext>
            </a:extLst>
          </p:cNvPr>
          <p:cNvSpPr/>
          <p:nvPr/>
        </p:nvSpPr>
        <p:spPr bwMode="white">
          <a:xfrm>
            <a:off x="4764008" y="2175237"/>
            <a:ext cx="276099" cy="238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B7FCFC-C0E6-9749-3239-03260E507DB5}"/>
              </a:ext>
            </a:extLst>
          </p:cNvPr>
          <p:cNvSpPr/>
          <p:nvPr/>
        </p:nvSpPr>
        <p:spPr bwMode="white">
          <a:xfrm>
            <a:off x="9838520" y="3317901"/>
            <a:ext cx="257057" cy="238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7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C39B20-79F2-72B0-2C41-AEC115F28F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6" y="752723"/>
            <a:ext cx="11520000" cy="2202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00CE33-5C1E-188F-346D-7BA5E12FBABE}"/>
              </a:ext>
            </a:extLst>
          </p:cNvPr>
          <p:cNvSpPr/>
          <p:nvPr/>
        </p:nvSpPr>
        <p:spPr bwMode="white">
          <a:xfrm>
            <a:off x="2475078" y="2020744"/>
            <a:ext cx="342743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BDA52C-B1D3-F477-51ED-A412F23D5282}"/>
              </a:ext>
            </a:extLst>
          </p:cNvPr>
          <p:cNvSpPr/>
          <p:nvPr/>
        </p:nvSpPr>
        <p:spPr bwMode="white">
          <a:xfrm>
            <a:off x="5188467" y="2020744"/>
            <a:ext cx="542677" cy="24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44E18D-7159-9D9B-5D4A-57BC3C6A6F32}"/>
              </a:ext>
            </a:extLst>
          </p:cNvPr>
          <p:cNvSpPr/>
          <p:nvPr/>
        </p:nvSpPr>
        <p:spPr bwMode="white">
          <a:xfrm>
            <a:off x="7863773" y="2020744"/>
            <a:ext cx="571239" cy="24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11FF56-4C14-4362-1393-0195F65930A8}"/>
              </a:ext>
            </a:extLst>
          </p:cNvPr>
          <p:cNvSpPr/>
          <p:nvPr/>
        </p:nvSpPr>
        <p:spPr bwMode="white">
          <a:xfrm>
            <a:off x="10758054" y="2020744"/>
            <a:ext cx="542677" cy="24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2FD141-F8E6-8C9C-B043-259409CD8332}"/>
              </a:ext>
            </a:extLst>
          </p:cNvPr>
          <p:cNvSpPr/>
          <p:nvPr/>
        </p:nvSpPr>
        <p:spPr bwMode="white">
          <a:xfrm>
            <a:off x="2475078" y="2554648"/>
            <a:ext cx="561719" cy="24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6A4C93F-7FAB-97E2-47B9-AAA475CD3787}"/>
              </a:ext>
            </a:extLst>
          </p:cNvPr>
          <p:cNvSpPr/>
          <p:nvPr/>
        </p:nvSpPr>
        <p:spPr bwMode="white">
          <a:xfrm>
            <a:off x="5026616" y="2554648"/>
            <a:ext cx="533157" cy="24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1A750C-D9F1-DD78-3B40-A61CB0EDAB35}"/>
              </a:ext>
            </a:extLst>
          </p:cNvPr>
          <p:cNvSpPr/>
          <p:nvPr/>
        </p:nvSpPr>
        <p:spPr bwMode="white">
          <a:xfrm>
            <a:off x="7873293" y="2554648"/>
            <a:ext cx="561719" cy="24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A04CA9B-B1E9-0E28-1284-3A6AE6D9CA6C}"/>
              </a:ext>
            </a:extLst>
          </p:cNvPr>
          <p:cNvSpPr/>
          <p:nvPr/>
        </p:nvSpPr>
        <p:spPr bwMode="white">
          <a:xfrm>
            <a:off x="10567640" y="2554648"/>
            <a:ext cx="561719" cy="24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2023-07-23T17:16:19Z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