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4" r:id="rId5"/>
    <p:sldId id="273" r:id="rId6"/>
    <p:sldId id="272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EB41FA-F27D-93BB-CDC1-9F171E827E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2" y="619572"/>
            <a:ext cx="11520000" cy="4878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5071C9-3679-DB63-C77E-2C73E5CD935D}"/>
              </a:ext>
            </a:extLst>
          </p:cNvPr>
          <p:cNvSpPr/>
          <p:nvPr/>
        </p:nvSpPr>
        <p:spPr bwMode="white">
          <a:xfrm>
            <a:off x="4518776" y="3944744"/>
            <a:ext cx="228495" cy="2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4C550F-AF6D-6E75-37AC-DA37F18B79ED}"/>
              </a:ext>
            </a:extLst>
          </p:cNvPr>
          <p:cNvSpPr/>
          <p:nvPr/>
        </p:nvSpPr>
        <p:spPr bwMode="white">
          <a:xfrm>
            <a:off x="7898611" y="3944744"/>
            <a:ext cx="218975" cy="2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C7AC4E-8611-DEA7-5253-41D6F7927185}"/>
              </a:ext>
            </a:extLst>
          </p:cNvPr>
          <p:cNvSpPr/>
          <p:nvPr/>
        </p:nvSpPr>
        <p:spPr bwMode="white">
          <a:xfrm>
            <a:off x="3185883" y="4487824"/>
            <a:ext cx="371305" cy="304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FE6ACD-7FF6-7C76-FDAB-9A8AE1EE1114}"/>
              </a:ext>
            </a:extLst>
          </p:cNvPr>
          <p:cNvSpPr/>
          <p:nvPr/>
        </p:nvSpPr>
        <p:spPr bwMode="white">
          <a:xfrm>
            <a:off x="5194743" y="4516407"/>
            <a:ext cx="238016" cy="2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C6BE33-0F7F-9016-0DF8-CA8478FBF6E6}"/>
              </a:ext>
            </a:extLst>
          </p:cNvPr>
          <p:cNvSpPr/>
          <p:nvPr/>
        </p:nvSpPr>
        <p:spPr bwMode="white">
          <a:xfrm>
            <a:off x="7565387" y="4487824"/>
            <a:ext cx="371305" cy="29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13F44E-A416-E894-4914-4D2F0AE71BFB}"/>
              </a:ext>
            </a:extLst>
          </p:cNvPr>
          <p:cNvSpPr/>
          <p:nvPr/>
        </p:nvSpPr>
        <p:spPr bwMode="white">
          <a:xfrm>
            <a:off x="9621850" y="4516407"/>
            <a:ext cx="218975" cy="2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67FC98-29ED-7CF5-A03B-2A86580210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83752"/>
            <a:ext cx="11520000" cy="284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80EFE3-4C31-F461-E195-B24E621D5841}"/>
              </a:ext>
            </a:extLst>
          </p:cNvPr>
          <p:cNvSpPr/>
          <p:nvPr/>
        </p:nvSpPr>
        <p:spPr bwMode="white">
          <a:xfrm>
            <a:off x="3934809" y="1872707"/>
            <a:ext cx="390347" cy="315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417342-0D17-6F20-B2FF-BF7ED891495F}"/>
              </a:ext>
            </a:extLst>
          </p:cNvPr>
          <p:cNvSpPr/>
          <p:nvPr/>
        </p:nvSpPr>
        <p:spPr bwMode="white">
          <a:xfrm>
            <a:off x="4610776" y="1872707"/>
            <a:ext cx="380826" cy="305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A0CB67-95DA-C949-2EB8-291D9700F4EE}"/>
              </a:ext>
            </a:extLst>
          </p:cNvPr>
          <p:cNvSpPr/>
          <p:nvPr/>
        </p:nvSpPr>
        <p:spPr bwMode="white">
          <a:xfrm>
            <a:off x="5315305" y="1882254"/>
            <a:ext cx="314181" cy="124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EEA1B5-91F7-2D8B-394B-5DEE8BE312BE}"/>
              </a:ext>
            </a:extLst>
          </p:cNvPr>
          <p:cNvSpPr/>
          <p:nvPr/>
        </p:nvSpPr>
        <p:spPr bwMode="white">
          <a:xfrm>
            <a:off x="5296264" y="2015924"/>
            <a:ext cx="352264" cy="162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2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9A363A-B708-2F06-1B56-C9F294A146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741000"/>
            <a:ext cx="11520000" cy="3514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3203C4-1965-55B6-D799-31E402163D34}"/>
              </a:ext>
            </a:extLst>
          </p:cNvPr>
          <p:cNvSpPr/>
          <p:nvPr/>
        </p:nvSpPr>
        <p:spPr bwMode="white">
          <a:xfrm>
            <a:off x="7122652" y="921948"/>
            <a:ext cx="380827" cy="314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5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F9349C-AE09-05B2-F4BC-33443AA7B2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488953"/>
            <a:ext cx="11520000" cy="5751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B2E9B7-C647-7889-3766-6A241BFF8072}"/>
              </a:ext>
            </a:extLst>
          </p:cNvPr>
          <p:cNvSpPr/>
          <p:nvPr/>
        </p:nvSpPr>
        <p:spPr bwMode="white">
          <a:xfrm>
            <a:off x="6281209" y="3221778"/>
            <a:ext cx="1313851" cy="85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8FF70C-31DD-71D8-F04E-A9328EA47170}"/>
              </a:ext>
            </a:extLst>
          </p:cNvPr>
          <p:cNvSpPr/>
          <p:nvPr/>
        </p:nvSpPr>
        <p:spPr bwMode="white">
          <a:xfrm>
            <a:off x="1806498" y="4440599"/>
            <a:ext cx="1723239" cy="847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760F68-F3EC-EE17-02A2-E72BBA156770}"/>
              </a:ext>
            </a:extLst>
          </p:cNvPr>
          <p:cNvSpPr/>
          <p:nvPr/>
        </p:nvSpPr>
        <p:spPr bwMode="white">
          <a:xfrm>
            <a:off x="5805176" y="4440599"/>
            <a:ext cx="228495" cy="1256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5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56A925-14FA-AB74-F9AD-91CF154FB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5" y="436200"/>
            <a:ext cx="102109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462066-B21F-FB92-AAB3-195EB01D1859}"/>
              </a:ext>
            </a:extLst>
          </p:cNvPr>
          <p:cNvSpPr/>
          <p:nvPr/>
        </p:nvSpPr>
        <p:spPr bwMode="white">
          <a:xfrm>
            <a:off x="1353412" y="5300950"/>
            <a:ext cx="2632434" cy="895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D5AD72-463A-42B1-4BD3-DC723FDF0203}"/>
              </a:ext>
            </a:extLst>
          </p:cNvPr>
          <p:cNvSpPr/>
          <p:nvPr/>
        </p:nvSpPr>
        <p:spPr bwMode="white">
          <a:xfrm>
            <a:off x="6281651" y="5300950"/>
            <a:ext cx="2850625" cy="123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6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9E59E9-88FB-29DC-CFE3-1C2C96BF2A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0" y="764446"/>
            <a:ext cx="11520000" cy="3866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A42934-F89C-4B84-10CD-8759A4EDD4B4}"/>
              </a:ext>
            </a:extLst>
          </p:cNvPr>
          <p:cNvSpPr/>
          <p:nvPr/>
        </p:nvSpPr>
        <p:spPr bwMode="white">
          <a:xfrm>
            <a:off x="4482550" y="2668910"/>
            <a:ext cx="2970446" cy="828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C69AE7-FAA1-85A2-3C6E-D3A3C37FA24C}"/>
              </a:ext>
            </a:extLst>
          </p:cNvPr>
          <p:cNvSpPr/>
          <p:nvPr/>
        </p:nvSpPr>
        <p:spPr bwMode="white">
          <a:xfrm>
            <a:off x="7386352" y="2545120"/>
            <a:ext cx="2856198" cy="971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6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419B67-8F76-1469-12BB-1B7C4AD785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64092"/>
            <a:ext cx="11520000" cy="1880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C44384-3CA1-23BD-2E41-10EFD35720F1}"/>
              </a:ext>
            </a:extLst>
          </p:cNvPr>
          <p:cNvSpPr/>
          <p:nvPr/>
        </p:nvSpPr>
        <p:spPr bwMode="white">
          <a:xfrm>
            <a:off x="6727140" y="1837961"/>
            <a:ext cx="913983" cy="48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74D3FF-A42F-D2BF-1C21-7CA81B6EAE7D}"/>
              </a:ext>
            </a:extLst>
          </p:cNvPr>
          <p:cNvSpPr/>
          <p:nvPr/>
        </p:nvSpPr>
        <p:spPr bwMode="white">
          <a:xfrm>
            <a:off x="9754710" y="1618363"/>
            <a:ext cx="542677" cy="85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0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0234D1-F938-B845-1E85-827409D037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" y="617908"/>
            <a:ext cx="11520000" cy="4118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4468B0-F23C-E7A3-1A79-3496EB370554}"/>
              </a:ext>
            </a:extLst>
          </p:cNvPr>
          <p:cNvSpPr/>
          <p:nvPr/>
        </p:nvSpPr>
        <p:spPr bwMode="white">
          <a:xfrm>
            <a:off x="1082148" y="2486263"/>
            <a:ext cx="7664132" cy="896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9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2586FBA-75C0-F95B-E761-7FAD61FF3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719" y="2574881"/>
            <a:ext cx="6064562" cy="1708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4E4889-7619-993B-450A-16A209C9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2" y="764447"/>
            <a:ext cx="11520000" cy="4474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CA970D-37A3-2282-55FB-C3177C828312}"/>
              </a:ext>
            </a:extLst>
          </p:cNvPr>
          <p:cNvSpPr/>
          <p:nvPr/>
        </p:nvSpPr>
        <p:spPr bwMode="white">
          <a:xfrm>
            <a:off x="1413169" y="2939541"/>
            <a:ext cx="380826" cy="305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7BB2B7-2BE2-00E3-544F-88B41E1E20E4}"/>
              </a:ext>
            </a:extLst>
          </p:cNvPr>
          <p:cNvSpPr/>
          <p:nvPr/>
        </p:nvSpPr>
        <p:spPr bwMode="white">
          <a:xfrm>
            <a:off x="4326491" y="2939541"/>
            <a:ext cx="380826" cy="305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48FAFA-84A6-90E2-25F4-008E43EF457B}"/>
              </a:ext>
            </a:extLst>
          </p:cNvPr>
          <p:cNvSpPr/>
          <p:nvPr/>
        </p:nvSpPr>
        <p:spPr bwMode="white">
          <a:xfrm>
            <a:off x="10153136" y="2939541"/>
            <a:ext cx="380826" cy="305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32B4D1-A38B-975C-C7EB-01993F3A57EE}"/>
              </a:ext>
            </a:extLst>
          </p:cNvPr>
          <p:cNvSpPr/>
          <p:nvPr/>
        </p:nvSpPr>
        <p:spPr bwMode="white">
          <a:xfrm>
            <a:off x="7258855" y="4618562"/>
            <a:ext cx="380826" cy="305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727AEB-1304-29D8-C46D-9D6B1460E1C7}"/>
              </a:ext>
            </a:extLst>
          </p:cNvPr>
          <p:cNvSpPr/>
          <p:nvPr/>
        </p:nvSpPr>
        <p:spPr bwMode="white">
          <a:xfrm>
            <a:off x="10153136" y="4609022"/>
            <a:ext cx="380826" cy="314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97BA1E-9972-4264-7A13-2400CBD3E4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6" y="787892"/>
            <a:ext cx="11520000" cy="3740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F47122-E275-CB43-7EF9-39BBA655F5EF}"/>
              </a:ext>
            </a:extLst>
          </p:cNvPr>
          <p:cNvSpPr/>
          <p:nvPr/>
        </p:nvSpPr>
        <p:spPr bwMode="white">
          <a:xfrm>
            <a:off x="1668839" y="3879191"/>
            <a:ext cx="295140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D6583C-52C6-1468-F7FB-1BE19BB1F9D8}"/>
              </a:ext>
            </a:extLst>
          </p:cNvPr>
          <p:cNvSpPr/>
          <p:nvPr/>
        </p:nvSpPr>
        <p:spPr bwMode="white">
          <a:xfrm>
            <a:off x="3772905" y="3879191"/>
            <a:ext cx="295140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44D08E-1B9C-ECC4-ED9A-67FAFD457A43}"/>
              </a:ext>
            </a:extLst>
          </p:cNvPr>
          <p:cNvSpPr/>
          <p:nvPr/>
        </p:nvSpPr>
        <p:spPr bwMode="white">
          <a:xfrm>
            <a:off x="5800806" y="3879191"/>
            <a:ext cx="304661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469AAF-ADD1-0F60-C657-38BD9A872B15}"/>
              </a:ext>
            </a:extLst>
          </p:cNvPr>
          <p:cNvSpPr/>
          <p:nvPr/>
        </p:nvSpPr>
        <p:spPr bwMode="white">
          <a:xfrm>
            <a:off x="7771583" y="3879191"/>
            <a:ext cx="295140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42C6B3-234B-7150-8630-F149A6739D50}"/>
              </a:ext>
            </a:extLst>
          </p:cNvPr>
          <p:cNvSpPr/>
          <p:nvPr/>
        </p:nvSpPr>
        <p:spPr bwMode="white">
          <a:xfrm>
            <a:off x="9866128" y="3879191"/>
            <a:ext cx="304661" cy="23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0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5B9CA9-8D98-177A-54C0-6987DC4083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" y="723416"/>
            <a:ext cx="11520000" cy="4165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A075F6-8F10-461A-9774-B9822BED10B3}"/>
              </a:ext>
            </a:extLst>
          </p:cNvPr>
          <p:cNvSpPr/>
          <p:nvPr/>
        </p:nvSpPr>
        <p:spPr bwMode="white">
          <a:xfrm>
            <a:off x="2294931" y="4336310"/>
            <a:ext cx="295140" cy="238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BDF54B-DF72-3390-0ACE-0C42EC38348D}"/>
              </a:ext>
            </a:extLst>
          </p:cNvPr>
          <p:cNvSpPr/>
          <p:nvPr/>
        </p:nvSpPr>
        <p:spPr bwMode="white">
          <a:xfrm>
            <a:off x="6103195" y="4336310"/>
            <a:ext cx="295140" cy="238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CE0EDC-CB00-0F43-8561-B219D4678339}"/>
              </a:ext>
            </a:extLst>
          </p:cNvPr>
          <p:cNvSpPr/>
          <p:nvPr/>
        </p:nvSpPr>
        <p:spPr bwMode="white">
          <a:xfrm>
            <a:off x="9930501" y="4336310"/>
            <a:ext cx="295140" cy="238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0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126F3E-6238-A1E1-739E-7EE37E20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0" y="595974"/>
            <a:ext cx="11520000" cy="3023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649FC6-427E-467E-2D8D-F8C4BD150703}"/>
              </a:ext>
            </a:extLst>
          </p:cNvPr>
          <p:cNvSpPr/>
          <p:nvPr/>
        </p:nvSpPr>
        <p:spPr bwMode="white">
          <a:xfrm>
            <a:off x="3858057" y="1502024"/>
            <a:ext cx="266578" cy="238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55393DD-3C94-512C-1BFB-CCAD88C91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07"/>
          <a:stretch/>
        </p:blipFill>
        <p:spPr>
          <a:xfrm>
            <a:off x="1200545" y="3538466"/>
            <a:ext cx="11520000" cy="1989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86F709-AD73-6C0E-BD64-B57BB64190AA}"/>
              </a:ext>
            </a:extLst>
          </p:cNvPr>
          <p:cNvSpPr/>
          <p:nvPr/>
        </p:nvSpPr>
        <p:spPr bwMode="white">
          <a:xfrm>
            <a:off x="8074462" y="3786622"/>
            <a:ext cx="257058" cy="229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5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7CEF10-ECF0-8FEF-19E6-6222FEF309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6" y="2345284"/>
            <a:ext cx="11520000" cy="2415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FF30AA-70D5-B853-89DD-9D8D23ABC9C3}"/>
              </a:ext>
            </a:extLst>
          </p:cNvPr>
          <p:cNvSpPr/>
          <p:nvPr/>
        </p:nvSpPr>
        <p:spPr bwMode="white">
          <a:xfrm>
            <a:off x="8098679" y="2822596"/>
            <a:ext cx="266578" cy="248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4CA2D59-88E1-D7D7-FC39-9964519D71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6"/>
          <a:stretch/>
        </p:blipFill>
        <p:spPr>
          <a:xfrm>
            <a:off x="843936" y="967492"/>
            <a:ext cx="11520000" cy="1334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0ADA46-A354-01BA-D693-7FDF88BD3AF6}"/>
              </a:ext>
            </a:extLst>
          </p:cNvPr>
          <p:cNvSpPr/>
          <p:nvPr/>
        </p:nvSpPr>
        <p:spPr bwMode="white">
          <a:xfrm>
            <a:off x="3437205" y="1187491"/>
            <a:ext cx="521262" cy="44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1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365ACD-F3F7-D649-12DE-79E01322B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5" y="719861"/>
            <a:ext cx="11520000" cy="4013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3F575FF-0B5E-3791-7B71-E1CDBC9BBA77}"/>
              </a:ext>
            </a:extLst>
          </p:cNvPr>
          <p:cNvSpPr/>
          <p:nvPr/>
        </p:nvSpPr>
        <p:spPr bwMode="white">
          <a:xfrm>
            <a:off x="9274551" y="3332139"/>
            <a:ext cx="1171041" cy="162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F0A48C-68F8-C1FF-8586-84C9653184DA}"/>
              </a:ext>
            </a:extLst>
          </p:cNvPr>
          <p:cNvSpPr/>
          <p:nvPr/>
        </p:nvSpPr>
        <p:spPr bwMode="white">
          <a:xfrm>
            <a:off x="2400633" y="3303537"/>
            <a:ext cx="904462" cy="514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8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5994B8-C676-1A1F-ACFF-80FACE7BC3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2" y="755257"/>
            <a:ext cx="11520000" cy="4230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793BF2-B94B-1F6C-7ECA-F47DC3E195A1}"/>
              </a:ext>
            </a:extLst>
          </p:cNvPr>
          <p:cNvSpPr/>
          <p:nvPr/>
        </p:nvSpPr>
        <p:spPr bwMode="white">
          <a:xfrm>
            <a:off x="1922794" y="2432390"/>
            <a:ext cx="2894280" cy="1305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1C554B-F07F-2184-56CE-787F3DDA2586}"/>
              </a:ext>
            </a:extLst>
          </p:cNvPr>
          <p:cNvSpPr/>
          <p:nvPr/>
        </p:nvSpPr>
        <p:spPr bwMode="white">
          <a:xfrm>
            <a:off x="7425736" y="2470507"/>
            <a:ext cx="2894280" cy="126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1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2023-07-23T17:13:12Z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