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7" r:id="rId12"/>
    <p:sldId id="265" r:id="rId13"/>
    <p:sldId id="263" r:id="rId14"/>
    <p:sldId id="261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35ECFB-8C17-DEF5-278F-7557F98D76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64" y="356092"/>
            <a:ext cx="11520000" cy="3527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B4FF96D-22AA-9C6C-C4C5-475EF77CE89B}"/>
              </a:ext>
            </a:extLst>
          </p:cNvPr>
          <p:cNvSpPr/>
          <p:nvPr/>
        </p:nvSpPr>
        <p:spPr bwMode="white">
          <a:xfrm>
            <a:off x="1682352" y="3130218"/>
            <a:ext cx="3389355" cy="314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6CB343-CC3C-5645-7208-190D042B4B2B}"/>
              </a:ext>
            </a:extLst>
          </p:cNvPr>
          <p:cNvSpPr/>
          <p:nvPr/>
        </p:nvSpPr>
        <p:spPr bwMode="white">
          <a:xfrm>
            <a:off x="7061525" y="3130218"/>
            <a:ext cx="3065652" cy="314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7A42C56-9FAD-5076-3CCD-D7D3831F43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69" y="3491485"/>
            <a:ext cx="11520000" cy="3366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248CCBF-FE37-217A-F76E-491BD56BC6B2}"/>
              </a:ext>
            </a:extLst>
          </p:cNvPr>
          <p:cNvSpPr/>
          <p:nvPr/>
        </p:nvSpPr>
        <p:spPr bwMode="white">
          <a:xfrm>
            <a:off x="1933386" y="6104587"/>
            <a:ext cx="2561057" cy="314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62EF1E-6B8A-E9C8-58F6-EF42A7DD9FFB}"/>
              </a:ext>
            </a:extLst>
          </p:cNvPr>
          <p:cNvSpPr/>
          <p:nvPr/>
        </p:nvSpPr>
        <p:spPr bwMode="white">
          <a:xfrm>
            <a:off x="7179270" y="6104587"/>
            <a:ext cx="3046611" cy="314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5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4B9CF92-098A-3002-2EC5-FD49324982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0" y="248139"/>
            <a:ext cx="11520000" cy="3818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1D55E76-830B-7B4D-D1C7-B205ED9BD46A}"/>
              </a:ext>
            </a:extLst>
          </p:cNvPr>
          <p:cNvSpPr/>
          <p:nvPr/>
        </p:nvSpPr>
        <p:spPr bwMode="white">
          <a:xfrm>
            <a:off x="1823009" y="2085865"/>
            <a:ext cx="4665123" cy="847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103B5D2-22A5-AD64-EA17-34C313E51DA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7" y="3701489"/>
            <a:ext cx="11520000" cy="3079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392C67-B46B-5200-002B-08F54EB60C5F}"/>
              </a:ext>
            </a:extLst>
          </p:cNvPr>
          <p:cNvSpPr/>
          <p:nvPr/>
        </p:nvSpPr>
        <p:spPr bwMode="white">
          <a:xfrm>
            <a:off x="1881121" y="4845694"/>
            <a:ext cx="6445486" cy="839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56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B66AF9-6C29-6E9D-3F20-142AD84EA4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6" y="477230"/>
            <a:ext cx="11520000" cy="3175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79BFF2-45C4-1C72-4612-706FD731C4DB}"/>
              </a:ext>
            </a:extLst>
          </p:cNvPr>
          <p:cNvSpPr/>
          <p:nvPr/>
        </p:nvSpPr>
        <p:spPr bwMode="white">
          <a:xfrm>
            <a:off x="1611680" y="1659655"/>
            <a:ext cx="5255404" cy="839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F875B5DB-8FF0-F81C-FBF0-2C61463C53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6" y="3297301"/>
            <a:ext cx="11520000" cy="3075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AD7D4D-14CF-19A5-FC48-A48E0FB13F5C}"/>
              </a:ext>
            </a:extLst>
          </p:cNvPr>
          <p:cNvSpPr/>
          <p:nvPr/>
        </p:nvSpPr>
        <p:spPr bwMode="white">
          <a:xfrm>
            <a:off x="1611680" y="4487500"/>
            <a:ext cx="8968462" cy="1361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5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B1D522-C246-F7F1-4703-CFB19F8D1D3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3" y="424477"/>
            <a:ext cx="11520000" cy="3058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9492AA-6E7B-B4CD-5D77-559DCFD2900F}"/>
              </a:ext>
            </a:extLst>
          </p:cNvPr>
          <p:cNvSpPr/>
          <p:nvPr/>
        </p:nvSpPr>
        <p:spPr bwMode="white">
          <a:xfrm>
            <a:off x="1599957" y="1662959"/>
            <a:ext cx="2894280" cy="828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5D025F-013C-F04F-9788-16C6355EDE30}"/>
              </a:ext>
            </a:extLst>
          </p:cNvPr>
          <p:cNvSpPr/>
          <p:nvPr/>
        </p:nvSpPr>
        <p:spPr bwMode="white">
          <a:xfrm>
            <a:off x="4475197" y="1662959"/>
            <a:ext cx="3551206" cy="323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E89F8DB-76C6-2357-D83C-FC43668964C9}"/>
              </a:ext>
            </a:extLst>
          </p:cNvPr>
          <p:cNvSpPr/>
          <p:nvPr/>
        </p:nvSpPr>
        <p:spPr bwMode="white">
          <a:xfrm>
            <a:off x="8331065" y="1662959"/>
            <a:ext cx="2732428" cy="323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49FBD27-73B3-E997-22E9-DBAE73AEF2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3" y="3013909"/>
            <a:ext cx="11520000" cy="3414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F96B66-404F-B684-9FAA-A568F68CBA6E}"/>
              </a:ext>
            </a:extLst>
          </p:cNvPr>
          <p:cNvSpPr/>
          <p:nvPr/>
        </p:nvSpPr>
        <p:spPr bwMode="white">
          <a:xfrm>
            <a:off x="1599957" y="4825966"/>
            <a:ext cx="5426776" cy="83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32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7F3557-F50E-1CCF-76DD-15858E7CDF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549478"/>
            <a:ext cx="11520000" cy="3813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AA3296E-75C3-3C32-DE34-B7D5AD68C44B}"/>
              </a:ext>
            </a:extLst>
          </p:cNvPr>
          <p:cNvSpPr/>
          <p:nvPr/>
        </p:nvSpPr>
        <p:spPr bwMode="white">
          <a:xfrm>
            <a:off x="1738313" y="2589934"/>
            <a:ext cx="9153763" cy="839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94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7801C3-28DA-C793-6980-54072FD59C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4" y="496874"/>
            <a:ext cx="11520000" cy="2932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0A56470-1FBD-31EB-A8E2-D63EB4F39CF6}"/>
              </a:ext>
            </a:extLst>
          </p:cNvPr>
          <p:cNvSpPr/>
          <p:nvPr/>
        </p:nvSpPr>
        <p:spPr bwMode="white">
          <a:xfrm>
            <a:off x="1834313" y="2359299"/>
            <a:ext cx="9800839" cy="840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8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A1ED6C-1025-EA4C-D9E1-B569644B6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33" y="2489151"/>
            <a:ext cx="7474334" cy="1879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3A166D-9D52-62BA-981F-01DCA4C363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7" y="694108"/>
            <a:ext cx="11520000" cy="4769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453799-3009-C53D-284C-B4DF71F9EEA4}"/>
              </a:ext>
            </a:extLst>
          </p:cNvPr>
          <p:cNvSpPr/>
          <p:nvPr/>
        </p:nvSpPr>
        <p:spPr bwMode="white">
          <a:xfrm>
            <a:off x="1636513" y="1924662"/>
            <a:ext cx="714049" cy="24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A149BE-5038-73DB-043A-A43A40E953CB}"/>
              </a:ext>
            </a:extLst>
          </p:cNvPr>
          <p:cNvSpPr/>
          <p:nvPr/>
        </p:nvSpPr>
        <p:spPr bwMode="white">
          <a:xfrm>
            <a:off x="3226464" y="2468396"/>
            <a:ext cx="218975" cy="238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61257B-E558-1C1C-56E0-E3C152991B68}"/>
              </a:ext>
            </a:extLst>
          </p:cNvPr>
          <p:cNvSpPr/>
          <p:nvPr/>
        </p:nvSpPr>
        <p:spPr bwMode="white">
          <a:xfrm>
            <a:off x="8872216" y="2468396"/>
            <a:ext cx="723570" cy="238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AA169B-6018-055E-BC23-EC1896B3CF87}"/>
              </a:ext>
            </a:extLst>
          </p:cNvPr>
          <p:cNvSpPr/>
          <p:nvPr/>
        </p:nvSpPr>
        <p:spPr bwMode="white">
          <a:xfrm>
            <a:off x="4321340" y="3002590"/>
            <a:ext cx="723570" cy="24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5C4F244-6227-ABDD-92A0-86B1FA1A4570}"/>
              </a:ext>
            </a:extLst>
          </p:cNvPr>
          <p:cNvSpPr/>
          <p:nvPr/>
        </p:nvSpPr>
        <p:spPr bwMode="white">
          <a:xfrm>
            <a:off x="8872216" y="3002590"/>
            <a:ext cx="723570" cy="24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B98033-7E24-0773-DA0B-9330FB5A2814}"/>
              </a:ext>
            </a:extLst>
          </p:cNvPr>
          <p:cNvSpPr/>
          <p:nvPr/>
        </p:nvSpPr>
        <p:spPr bwMode="white">
          <a:xfrm>
            <a:off x="4987786" y="3546324"/>
            <a:ext cx="238016" cy="238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6653A2B-46A0-1BB6-F20A-B7ECC5BF7991}"/>
              </a:ext>
            </a:extLst>
          </p:cNvPr>
          <p:cNvSpPr/>
          <p:nvPr/>
        </p:nvSpPr>
        <p:spPr bwMode="white">
          <a:xfrm>
            <a:off x="9367290" y="4080518"/>
            <a:ext cx="571239" cy="24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EBFA991-A709-94B8-51D4-6962AF9988C1}"/>
              </a:ext>
            </a:extLst>
          </p:cNvPr>
          <p:cNvSpPr/>
          <p:nvPr/>
        </p:nvSpPr>
        <p:spPr bwMode="white">
          <a:xfrm>
            <a:off x="9586265" y="4624252"/>
            <a:ext cx="399867" cy="24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68C1340-2361-7F3D-2328-5355698B8E7C}"/>
              </a:ext>
            </a:extLst>
          </p:cNvPr>
          <p:cNvSpPr/>
          <p:nvPr/>
        </p:nvSpPr>
        <p:spPr bwMode="white">
          <a:xfrm>
            <a:off x="7520282" y="5158446"/>
            <a:ext cx="390347" cy="24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65D4E31-CB3D-DBB1-4AC9-830F6671BA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4" y="823061"/>
            <a:ext cx="11520000" cy="4396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D22B7EE-7593-BCCD-2612-224B815F4078}"/>
              </a:ext>
            </a:extLst>
          </p:cNvPr>
          <p:cNvSpPr/>
          <p:nvPr/>
        </p:nvSpPr>
        <p:spPr bwMode="white">
          <a:xfrm>
            <a:off x="1739246" y="1595463"/>
            <a:ext cx="228495" cy="247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099EC5-762F-8716-BD1B-AA3429E9C1CA}"/>
              </a:ext>
            </a:extLst>
          </p:cNvPr>
          <p:cNvSpPr/>
          <p:nvPr/>
        </p:nvSpPr>
        <p:spPr bwMode="white">
          <a:xfrm>
            <a:off x="2072469" y="2673012"/>
            <a:ext cx="390347" cy="247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92DC293-DC84-A7B7-AE6B-A2CC2B2DDF5B}"/>
              </a:ext>
            </a:extLst>
          </p:cNvPr>
          <p:cNvSpPr/>
          <p:nvPr/>
        </p:nvSpPr>
        <p:spPr bwMode="white">
          <a:xfrm>
            <a:off x="5271412" y="3760096"/>
            <a:ext cx="238016" cy="238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BA4B68-D40D-9C6D-00F5-FD59B408F93F}"/>
              </a:ext>
            </a:extLst>
          </p:cNvPr>
          <p:cNvSpPr/>
          <p:nvPr/>
        </p:nvSpPr>
        <p:spPr bwMode="white">
          <a:xfrm>
            <a:off x="8337064" y="3760096"/>
            <a:ext cx="371305" cy="247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044D26F-1A71-237B-A3E4-B1443F04D5D5}"/>
              </a:ext>
            </a:extLst>
          </p:cNvPr>
          <p:cNvSpPr/>
          <p:nvPr/>
        </p:nvSpPr>
        <p:spPr bwMode="white">
          <a:xfrm>
            <a:off x="10888602" y="4294103"/>
            <a:ext cx="238016" cy="247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5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D247EF-2389-A131-64A4-26D265F417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96" y="761156"/>
            <a:ext cx="11520000" cy="3244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F329686-5362-8272-F9D5-216CFFF951FA}"/>
              </a:ext>
            </a:extLst>
          </p:cNvPr>
          <p:cNvSpPr/>
          <p:nvPr/>
        </p:nvSpPr>
        <p:spPr bwMode="white">
          <a:xfrm>
            <a:off x="11058536" y="1476939"/>
            <a:ext cx="228496" cy="181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DE96C9-E854-E31A-3E29-BE1482B721C7}"/>
              </a:ext>
            </a:extLst>
          </p:cNvPr>
          <p:cNvSpPr/>
          <p:nvPr/>
        </p:nvSpPr>
        <p:spPr bwMode="white">
          <a:xfrm>
            <a:off x="11058536" y="2020935"/>
            <a:ext cx="228496" cy="181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43E077-5C43-1087-AED7-AB3CB91FC6B3}"/>
              </a:ext>
            </a:extLst>
          </p:cNvPr>
          <p:cNvSpPr/>
          <p:nvPr/>
        </p:nvSpPr>
        <p:spPr bwMode="white">
          <a:xfrm>
            <a:off x="11058536" y="2564931"/>
            <a:ext cx="228496" cy="181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62C98FA-9047-B7A6-FCF5-07D454EAAD91}"/>
              </a:ext>
            </a:extLst>
          </p:cNvPr>
          <p:cNvSpPr/>
          <p:nvPr/>
        </p:nvSpPr>
        <p:spPr bwMode="white">
          <a:xfrm>
            <a:off x="10982371" y="3051664"/>
            <a:ext cx="333223" cy="305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6E49289-D2E1-A050-0AC4-1B126B18A65D}"/>
              </a:ext>
            </a:extLst>
          </p:cNvPr>
          <p:cNvSpPr/>
          <p:nvPr/>
        </p:nvSpPr>
        <p:spPr bwMode="white">
          <a:xfrm>
            <a:off x="10982371" y="3595660"/>
            <a:ext cx="333223" cy="305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3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192364-BC81-30C3-795F-768CE71F6B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" y="576877"/>
            <a:ext cx="11520000" cy="4652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CD7940A-E543-2FC9-8C52-E9E54CA84BAE}"/>
              </a:ext>
            </a:extLst>
          </p:cNvPr>
          <p:cNvSpPr/>
          <p:nvPr/>
        </p:nvSpPr>
        <p:spPr bwMode="white">
          <a:xfrm>
            <a:off x="4008650" y="1396750"/>
            <a:ext cx="285619" cy="2288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FD1FB1-0941-C606-ADF9-58FACC7EC022}"/>
              </a:ext>
            </a:extLst>
          </p:cNvPr>
          <p:cNvSpPr/>
          <p:nvPr/>
        </p:nvSpPr>
        <p:spPr bwMode="white">
          <a:xfrm>
            <a:off x="4608451" y="2550294"/>
            <a:ext cx="266578" cy="23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1B88E5-8B1D-1492-7761-A80F1AB4E6B0}"/>
              </a:ext>
            </a:extLst>
          </p:cNvPr>
          <p:cNvSpPr/>
          <p:nvPr/>
        </p:nvSpPr>
        <p:spPr bwMode="white">
          <a:xfrm>
            <a:off x="1733212" y="4275842"/>
            <a:ext cx="285619" cy="238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92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E18859-547F-F438-455B-753C60C8BF9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15" y="869954"/>
            <a:ext cx="11520000" cy="3635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2D56F3-9F5E-C1E0-D25E-EAA605025E9D}"/>
              </a:ext>
            </a:extLst>
          </p:cNvPr>
          <p:cNvSpPr/>
          <p:nvPr/>
        </p:nvSpPr>
        <p:spPr bwMode="white">
          <a:xfrm>
            <a:off x="3960474" y="1652470"/>
            <a:ext cx="266578" cy="229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F1F9B3-D004-33C4-ADDB-E3060D448555}"/>
              </a:ext>
            </a:extLst>
          </p:cNvPr>
          <p:cNvSpPr/>
          <p:nvPr/>
        </p:nvSpPr>
        <p:spPr bwMode="white">
          <a:xfrm>
            <a:off x="7035648" y="3160245"/>
            <a:ext cx="266578" cy="23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21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5F51BB-4ACA-4D41-5DF5-2A08B57F61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5" y="735138"/>
            <a:ext cx="11520000" cy="4052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480E85B-F348-8EA9-7916-1ABB389BC2DB}"/>
              </a:ext>
            </a:extLst>
          </p:cNvPr>
          <p:cNvSpPr/>
          <p:nvPr/>
        </p:nvSpPr>
        <p:spPr bwMode="white">
          <a:xfrm>
            <a:off x="2072332" y="3195456"/>
            <a:ext cx="5702876" cy="781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6579C5B-5B66-9C64-5F1B-27458940FD3B}"/>
              </a:ext>
            </a:extLst>
          </p:cNvPr>
          <p:cNvSpPr/>
          <p:nvPr/>
        </p:nvSpPr>
        <p:spPr bwMode="white">
          <a:xfrm>
            <a:off x="10440993" y="3185920"/>
            <a:ext cx="171371" cy="791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1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C99EE9-4345-40DF-A05A-44813D299F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4" y="741000"/>
            <a:ext cx="11520000" cy="4700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CD33FEB-9642-FC87-7D97-63C81306BCD7}"/>
              </a:ext>
            </a:extLst>
          </p:cNvPr>
          <p:cNvSpPr/>
          <p:nvPr/>
        </p:nvSpPr>
        <p:spPr bwMode="white">
          <a:xfrm>
            <a:off x="2469286" y="2199648"/>
            <a:ext cx="2170710" cy="381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11B2C4-2798-69F3-B8CA-465A248554A6}"/>
              </a:ext>
            </a:extLst>
          </p:cNvPr>
          <p:cNvSpPr/>
          <p:nvPr/>
        </p:nvSpPr>
        <p:spPr bwMode="white">
          <a:xfrm>
            <a:off x="5573021" y="2199648"/>
            <a:ext cx="1818446" cy="7340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6E5FE7-75F0-B924-930A-019955B4F586}"/>
              </a:ext>
            </a:extLst>
          </p:cNvPr>
          <p:cNvSpPr/>
          <p:nvPr/>
        </p:nvSpPr>
        <p:spPr bwMode="white">
          <a:xfrm>
            <a:off x="8334013" y="2199648"/>
            <a:ext cx="1475702" cy="1077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6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2023-07-23T17:08:32Z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