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C07AD27-7B84-E30D-8C04-95214820E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1"/>
          <a:stretch/>
        </p:blipFill>
        <p:spPr>
          <a:xfrm>
            <a:off x="4239115" y="2130184"/>
            <a:ext cx="3526200" cy="95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9C88BBD-405D-E26C-35C2-D8AB1459A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49"/>
          <a:stretch/>
        </p:blipFill>
        <p:spPr>
          <a:xfrm>
            <a:off x="2366354" y="3429000"/>
            <a:ext cx="7459292" cy="908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5D3750-1DBF-78C1-9B6F-C4C82415A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705831"/>
            <a:ext cx="11520000" cy="4407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040705-248B-38FD-A9CB-49CC11E4B69C}"/>
              </a:ext>
            </a:extLst>
          </p:cNvPr>
          <p:cNvSpPr/>
          <p:nvPr/>
        </p:nvSpPr>
        <p:spPr bwMode="white">
          <a:xfrm>
            <a:off x="10161945" y="2165449"/>
            <a:ext cx="380826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D1740C-56F3-86EF-18E1-BF12D004B19F}"/>
              </a:ext>
            </a:extLst>
          </p:cNvPr>
          <p:cNvSpPr/>
          <p:nvPr/>
        </p:nvSpPr>
        <p:spPr bwMode="white">
          <a:xfrm>
            <a:off x="7800821" y="2680608"/>
            <a:ext cx="533158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CF32DA-91DE-0963-158F-4B13E5159D6C}"/>
              </a:ext>
            </a:extLst>
          </p:cNvPr>
          <p:cNvSpPr/>
          <p:nvPr/>
        </p:nvSpPr>
        <p:spPr bwMode="white">
          <a:xfrm>
            <a:off x="3040491" y="3701387"/>
            <a:ext cx="371305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29EA52-28C2-4EA4-78B8-C11709A2180D}"/>
              </a:ext>
            </a:extLst>
          </p:cNvPr>
          <p:cNvSpPr/>
          <p:nvPr/>
        </p:nvSpPr>
        <p:spPr bwMode="white">
          <a:xfrm>
            <a:off x="8305416" y="3701387"/>
            <a:ext cx="352264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A9596B-2C0E-A486-02FF-3818E61FCA2C}"/>
              </a:ext>
            </a:extLst>
          </p:cNvPr>
          <p:cNvSpPr/>
          <p:nvPr/>
        </p:nvSpPr>
        <p:spPr bwMode="white">
          <a:xfrm>
            <a:off x="6134706" y="4722165"/>
            <a:ext cx="333223" cy="228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6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158E48-2243-C8C1-8861-C6C82AF4B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7" y="869954"/>
            <a:ext cx="11520000" cy="260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76F4A2-002E-6A0F-D9A3-D3CE99217DB6}"/>
              </a:ext>
            </a:extLst>
          </p:cNvPr>
          <p:cNvSpPr/>
          <p:nvPr/>
        </p:nvSpPr>
        <p:spPr bwMode="white">
          <a:xfrm>
            <a:off x="2598135" y="1575459"/>
            <a:ext cx="247537" cy="209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D3B4D7-6498-F340-636F-DCD3D5D46F9E}"/>
              </a:ext>
            </a:extLst>
          </p:cNvPr>
          <p:cNvSpPr/>
          <p:nvPr/>
        </p:nvSpPr>
        <p:spPr bwMode="white">
          <a:xfrm>
            <a:off x="6082697" y="2586047"/>
            <a:ext cx="266578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0D66DE-60A5-39EE-04B9-611A8F714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506539"/>
            <a:ext cx="11520000" cy="346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28AF60-AF62-4D96-1F76-745D001BE772}"/>
              </a:ext>
            </a:extLst>
          </p:cNvPr>
          <p:cNvSpPr/>
          <p:nvPr/>
        </p:nvSpPr>
        <p:spPr bwMode="white">
          <a:xfrm>
            <a:off x="1430718" y="2490353"/>
            <a:ext cx="2732429" cy="810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BCA342D-17C0-2849-7BEE-FF49434AD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3771416"/>
            <a:ext cx="11520000" cy="2524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E2BA76-38DB-9313-C89B-B7D23AA70805}"/>
              </a:ext>
            </a:extLst>
          </p:cNvPr>
          <p:cNvSpPr/>
          <p:nvPr/>
        </p:nvSpPr>
        <p:spPr bwMode="white">
          <a:xfrm>
            <a:off x="1421198" y="4905278"/>
            <a:ext cx="3684495" cy="809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2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0F30A6-8A13-E482-A442-C05A804B5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87892"/>
            <a:ext cx="11520000" cy="2197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47C541-999F-5B3D-8181-A252EF7C502F}"/>
              </a:ext>
            </a:extLst>
          </p:cNvPr>
          <p:cNvSpPr/>
          <p:nvPr/>
        </p:nvSpPr>
        <p:spPr bwMode="white">
          <a:xfrm>
            <a:off x="1464431" y="2010903"/>
            <a:ext cx="4960264" cy="812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