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F38483A-77C5-79A0-F2D3-60C57725D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1"/>
          <a:stretch/>
        </p:blipFill>
        <p:spPr>
          <a:xfrm>
            <a:off x="4239115" y="2130184"/>
            <a:ext cx="3526200" cy="95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EA40C50-E365-B083-52ED-DCC7DDDE5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5"/>
          <a:stretch/>
        </p:blipFill>
        <p:spPr>
          <a:xfrm>
            <a:off x="2405677" y="3519369"/>
            <a:ext cx="7623415" cy="847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240C13-E211-DD72-2DA8-663349944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36200"/>
            <a:ext cx="11520000" cy="3314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43DB51-9842-BFDB-7099-2BCA03F6A51F}"/>
              </a:ext>
            </a:extLst>
          </p:cNvPr>
          <p:cNvSpPr/>
          <p:nvPr/>
        </p:nvSpPr>
        <p:spPr bwMode="white">
          <a:xfrm>
            <a:off x="1709752" y="3341424"/>
            <a:ext cx="285619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F6DCE1-FFEE-59E9-6F41-32AC9C1F9DA2}"/>
              </a:ext>
            </a:extLst>
          </p:cNvPr>
          <p:cNvSpPr/>
          <p:nvPr/>
        </p:nvSpPr>
        <p:spPr bwMode="white">
          <a:xfrm>
            <a:off x="3442512" y="3341424"/>
            <a:ext cx="285619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361C49-3B90-96C6-0F00-250B949C9EAD}"/>
              </a:ext>
            </a:extLst>
          </p:cNvPr>
          <p:cNvSpPr/>
          <p:nvPr/>
        </p:nvSpPr>
        <p:spPr bwMode="white">
          <a:xfrm>
            <a:off x="5118148" y="3303323"/>
            <a:ext cx="361785" cy="285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A409E07-749B-E1AC-AE04-C5C0845BF582}"/>
              </a:ext>
            </a:extLst>
          </p:cNvPr>
          <p:cNvSpPr/>
          <p:nvPr/>
        </p:nvSpPr>
        <p:spPr bwMode="white">
          <a:xfrm>
            <a:off x="6927074" y="3303323"/>
            <a:ext cx="361785" cy="285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8D75852-4E2F-2F25-0B6A-EADACFDAD4EA}"/>
              </a:ext>
            </a:extLst>
          </p:cNvPr>
          <p:cNvSpPr/>
          <p:nvPr/>
        </p:nvSpPr>
        <p:spPr bwMode="white">
          <a:xfrm>
            <a:off x="8726479" y="3341424"/>
            <a:ext cx="285619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419B2AB-CA56-86BF-6048-B361C1DFAF04}"/>
              </a:ext>
            </a:extLst>
          </p:cNvPr>
          <p:cNvSpPr/>
          <p:nvPr/>
        </p:nvSpPr>
        <p:spPr bwMode="white">
          <a:xfrm>
            <a:off x="10411636" y="3341424"/>
            <a:ext cx="285619" cy="2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8CFB2B2-6507-66A6-DC0F-F34B0449F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929677"/>
            <a:ext cx="11520000" cy="2271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D2DAFF9-E416-DD88-0F36-E0F04AB60F08}"/>
              </a:ext>
            </a:extLst>
          </p:cNvPr>
          <p:cNvSpPr/>
          <p:nvPr/>
        </p:nvSpPr>
        <p:spPr bwMode="white">
          <a:xfrm>
            <a:off x="1624066" y="5733325"/>
            <a:ext cx="361785" cy="295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C5F4461-2827-EAFB-2899-70AA389322B4}"/>
              </a:ext>
            </a:extLst>
          </p:cNvPr>
          <p:cNvSpPr/>
          <p:nvPr/>
        </p:nvSpPr>
        <p:spPr bwMode="white">
          <a:xfrm>
            <a:off x="4175603" y="5742868"/>
            <a:ext cx="361785" cy="286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82CCE9D-6708-5541-412D-9C9C75E479DA}"/>
              </a:ext>
            </a:extLst>
          </p:cNvPr>
          <p:cNvSpPr/>
          <p:nvPr/>
        </p:nvSpPr>
        <p:spPr bwMode="white">
          <a:xfrm>
            <a:off x="8088595" y="5733325"/>
            <a:ext cx="361785" cy="295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FA8D75E-8A64-2656-FA5E-E6226D28EA31}"/>
              </a:ext>
            </a:extLst>
          </p:cNvPr>
          <p:cNvSpPr/>
          <p:nvPr/>
        </p:nvSpPr>
        <p:spPr bwMode="white">
          <a:xfrm>
            <a:off x="10640132" y="5733325"/>
            <a:ext cx="361785" cy="295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7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E26395-27B0-DBD2-C232-1B5A77568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" y="840646"/>
            <a:ext cx="11520000" cy="1947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7DAF69-5C7D-6901-49A0-B933F7FDBFAB}"/>
              </a:ext>
            </a:extLst>
          </p:cNvPr>
          <p:cNvSpPr/>
          <p:nvPr/>
        </p:nvSpPr>
        <p:spPr bwMode="white">
          <a:xfrm>
            <a:off x="4018240" y="1470869"/>
            <a:ext cx="361785" cy="296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043322-9537-8A96-BD3C-84EA255ED9F9}"/>
              </a:ext>
            </a:extLst>
          </p:cNvPr>
          <p:cNvSpPr/>
          <p:nvPr/>
        </p:nvSpPr>
        <p:spPr bwMode="white">
          <a:xfrm>
            <a:off x="8626240" y="1470869"/>
            <a:ext cx="675966" cy="30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BB0ED3-72E5-B4FB-7C07-736C124C5247}"/>
              </a:ext>
            </a:extLst>
          </p:cNvPr>
          <p:cNvSpPr/>
          <p:nvPr/>
        </p:nvSpPr>
        <p:spPr bwMode="white">
          <a:xfrm>
            <a:off x="3865909" y="1948312"/>
            <a:ext cx="352264" cy="296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116C9B-8F18-348D-3204-585D296A6B55}"/>
              </a:ext>
            </a:extLst>
          </p:cNvPr>
          <p:cNvSpPr/>
          <p:nvPr/>
        </p:nvSpPr>
        <p:spPr bwMode="white">
          <a:xfrm>
            <a:off x="8949942" y="1948312"/>
            <a:ext cx="675965" cy="30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71573D-E1A6-4C99-136A-03E2CE9E6029}"/>
              </a:ext>
            </a:extLst>
          </p:cNvPr>
          <p:cNvSpPr/>
          <p:nvPr/>
        </p:nvSpPr>
        <p:spPr bwMode="white">
          <a:xfrm>
            <a:off x="3704058" y="2416205"/>
            <a:ext cx="361785" cy="296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3DA0281-2394-9E87-4B04-72F4BFC748C3}"/>
              </a:ext>
            </a:extLst>
          </p:cNvPr>
          <p:cNvSpPr/>
          <p:nvPr/>
        </p:nvSpPr>
        <p:spPr bwMode="white">
          <a:xfrm>
            <a:off x="8473909" y="2416205"/>
            <a:ext cx="675966" cy="30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174489F-D8D4-22A6-80DC-AD59E5EF4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" y="2970039"/>
            <a:ext cx="11520000" cy="1460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8BA295-9428-A0B0-D0E1-529001A2C8EA}"/>
              </a:ext>
            </a:extLst>
          </p:cNvPr>
          <p:cNvSpPr/>
          <p:nvPr/>
        </p:nvSpPr>
        <p:spPr bwMode="white">
          <a:xfrm>
            <a:off x="2456851" y="3638458"/>
            <a:ext cx="666446" cy="23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538D971-BE33-5519-EAAA-943C23AFA35A}"/>
              </a:ext>
            </a:extLst>
          </p:cNvPr>
          <p:cNvSpPr/>
          <p:nvPr/>
        </p:nvSpPr>
        <p:spPr bwMode="white">
          <a:xfrm>
            <a:off x="5741480" y="3648007"/>
            <a:ext cx="218975" cy="22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C9BE1F6-4175-7267-D37E-841E8A98F988}"/>
              </a:ext>
            </a:extLst>
          </p:cNvPr>
          <p:cNvSpPr/>
          <p:nvPr/>
        </p:nvSpPr>
        <p:spPr bwMode="white">
          <a:xfrm>
            <a:off x="8883298" y="3638458"/>
            <a:ext cx="218975" cy="23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CFAEDE2-41CA-138B-1974-923B137EFABC}"/>
              </a:ext>
            </a:extLst>
          </p:cNvPr>
          <p:cNvSpPr/>
          <p:nvPr/>
        </p:nvSpPr>
        <p:spPr bwMode="white">
          <a:xfrm>
            <a:off x="10273314" y="3638458"/>
            <a:ext cx="514115" cy="23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6CBBF2-3578-739A-97C7-A6CAE2A71F3C}"/>
              </a:ext>
            </a:extLst>
          </p:cNvPr>
          <p:cNvSpPr/>
          <p:nvPr/>
        </p:nvSpPr>
        <p:spPr bwMode="white">
          <a:xfrm>
            <a:off x="2504455" y="4115900"/>
            <a:ext cx="695008" cy="22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07B77E4-E867-2C31-2C90-52883BFB1AD3}"/>
              </a:ext>
            </a:extLst>
          </p:cNvPr>
          <p:cNvSpPr/>
          <p:nvPr/>
        </p:nvSpPr>
        <p:spPr bwMode="white">
          <a:xfrm>
            <a:off x="5817645" y="4115900"/>
            <a:ext cx="209454" cy="22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D764A5D-6AAC-D0C0-0593-17F5236EC414}"/>
              </a:ext>
            </a:extLst>
          </p:cNvPr>
          <p:cNvSpPr/>
          <p:nvPr/>
        </p:nvSpPr>
        <p:spPr bwMode="white">
          <a:xfrm>
            <a:off x="9740157" y="4115900"/>
            <a:ext cx="695008" cy="22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B642BF-F559-C0FA-135F-A47B5749A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629631"/>
            <a:ext cx="11520000" cy="3118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0C92CC-A080-6CF9-CF8B-9E3E26B7FD52}"/>
              </a:ext>
            </a:extLst>
          </p:cNvPr>
          <p:cNvSpPr/>
          <p:nvPr/>
        </p:nvSpPr>
        <p:spPr bwMode="white">
          <a:xfrm>
            <a:off x="8917652" y="1344855"/>
            <a:ext cx="228495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52892A-46F1-BB59-22F6-DE7E392FBD3A}"/>
              </a:ext>
            </a:extLst>
          </p:cNvPr>
          <p:cNvSpPr/>
          <p:nvPr/>
        </p:nvSpPr>
        <p:spPr bwMode="white">
          <a:xfrm>
            <a:off x="10945553" y="1335319"/>
            <a:ext cx="361785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103814-F6E0-6C73-2DCE-B01724D70E69}"/>
              </a:ext>
            </a:extLst>
          </p:cNvPr>
          <p:cNvSpPr/>
          <p:nvPr/>
        </p:nvSpPr>
        <p:spPr bwMode="white">
          <a:xfrm>
            <a:off x="7546677" y="1850281"/>
            <a:ext cx="152331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99ADDA-94A3-8849-2207-A09DDBA9C910}"/>
              </a:ext>
            </a:extLst>
          </p:cNvPr>
          <p:cNvSpPr/>
          <p:nvPr/>
        </p:nvSpPr>
        <p:spPr bwMode="white">
          <a:xfrm>
            <a:off x="8032231" y="2336634"/>
            <a:ext cx="361785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FA52F4-39BD-BE62-9FD6-337BDA575DA7}"/>
              </a:ext>
            </a:extLst>
          </p:cNvPr>
          <p:cNvSpPr/>
          <p:nvPr/>
        </p:nvSpPr>
        <p:spPr bwMode="white">
          <a:xfrm>
            <a:off x="9822115" y="2346170"/>
            <a:ext cx="228496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AFE4A27-9800-C4DE-A662-3FA8EBC6ED01}"/>
              </a:ext>
            </a:extLst>
          </p:cNvPr>
          <p:cNvSpPr/>
          <p:nvPr/>
        </p:nvSpPr>
        <p:spPr bwMode="white">
          <a:xfrm>
            <a:off x="6927834" y="2813450"/>
            <a:ext cx="361785" cy="295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DE9BC9-7120-8F5E-8B88-D588DA775D7A}"/>
              </a:ext>
            </a:extLst>
          </p:cNvPr>
          <p:cNvSpPr/>
          <p:nvPr/>
        </p:nvSpPr>
        <p:spPr bwMode="white">
          <a:xfrm>
            <a:off x="8508264" y="2842059"/>
            <a:ext cx="209454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122E2C4-1525-2CC8-5766-8573750E5EAC}"/>
              </a:ext>
            </a:extLst>
          </p:cNvPr>
          <p:cNvSpPr/>
          <p:nvPr/>
        </p:nvSpPr>
        <p:spPr bwMode="white">
          <a:xfrm>
            <a:off x="6623172" y="3318875"/>
            <a:ext cx="3001473" cy="602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7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24202F-7359-998A-FE53-71AC0EEAC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5" y="682385"/>
            <a:ext cx="11520000" cy="358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CC8B1A-8057-16A1-2DAF-CAF468353C50}"/>
              </a:ext>
            </a:extLst>
          </p:cNvPr>
          <p:cNvSpPr/>
          <p:nvPr/>
        </p:nvSpPr>
        <p:spPr bwMode="white">
          <a:xfrm>
            <a:off x="9482284" y="2045794"/>
            <a:ext cx="323702" cy="266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974B02-4353-3D3F-C04F-243AADFFA1B9}"/>
              </a:ext>
            </a:extLst>
          </p:cNvPr>
          <p:cNvSpPr/>
          <p:nvPr/>
        </p:nvSpPr>
        <p:spPr bwMode="white">
          <a:xfrm>
            <a:off x="8120829" y="3876386"/>
            <a:ext cx="304661" cy="238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