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2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13AA8216-AD39-BA2B-0494-74952B57B6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47"/>
          <a:stretch/>
        </p:blipFill>
        <p:spPr>
          <a:xfrm>
            <a:off x="3022846" y="1977785"/>
            <a:ext cx="6146308" cy="784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AE5C553B-43E5-DC18-4002-03AAFDB924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181"/>
          <a:stretch/>
        </p:blipFill>
        <p:spPr>
          <a:xfrm>
            <a:off x="3882785" y="3343523"/>
            <a:ext cx="4587138" cy="8921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BA16D3-8917-E09C-D271-2094EDAAC3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8" y="565154"/>
            <a:ext cx="11520000" cy="4113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6CC47E2-061F-B526-E9BE-121382A552F6}"/>
              </a:ext>
            </a:extLst>
          </p:cNvPr>
          <p:cNvSpPr/>
          <p:nvPr/>
        </p:nvSpPr>
        <p:spPr bwMode="white">
          <a:xfrm>
            <a:off x="5292969" y="2136469"/>
            <a:ext cx="468923" cy="5891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5E92E8F-CF46-C9C8-BFBE-1DA2D3423641}"/>
              </a:ext>
            </a:extLst>
          </p:cNvPr>
          <p:cNvSpPr/>
          <p:nvPr/>
        </p:nvSpPr>
        <p:spPr bwMode="white">
          <a:xfrm>
            <a:off x="2341043" y="2317409"/>
            <a:ext cx="218975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0391D7B-91F4-8543-D00D-4E628E2474C0}"/>
              </a:ext>
            </a:extLst>
          </p:cNvPr>
          <p:cNvSpPr/>
          <p:nvPr/>
        </p:nvSpPr>
        <p:spPr bwMode="white">
          <a:xfrm>
            <a:off x="6234993" y="3041166"/>
            <a:ext cx="218975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86A1245-8C7E-C964-201D-BF59C2F4444B}"/>
              </a:ext>
            </a:extLst>
          </p:cNvPr>
          <p:cNvSpPr/>
          <p:nvPr/>
        </p:nvSpPr>
        <p:spPr bwMode="white">
          <a:xfrm>
            <a:off x="8262894" y="3231629"/>
            <a:ext cx="218975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822A6FC-185D-6450-BFBE-EC29E0A71347}"/>
              </a:ext>
            </a:extLst>
          </p:cNvPr>
          <p:cNvSpPr/>
          <p:nvPr/>
        </p:nvSpPr>
        <p:spPr bwMode="white">
          <a:xfrm>
            <a:off x="6234993" y="3412568"/>
            <a:ext cx="218975" cy="228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D679B05-9E77-2A96-824E-1E8485114ED7}"/>
              </a:ext>
            </a:extLst>
          </p:cNvPr>
          <p:cNvSpPr/>
          <p:nvPr/>
        </p:nvSpPr>
        <p:spPr bwMode="white">
          <a:xfrm>
            <a:off x="1522266" y="4136326"/>
            <a:ext cx="209454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1BC9244-31BE-02C2-78EA-BDAF781D3F56}"/>
              </a:ext>
            </a:extLst>
          </p:cNvPr>
          <p:cNvSpPr/>
          <p:nvPr/>
        </p:nvSpPr>
        <p:spPr bwMode="white">
          <a:xfrm>
            <a:off x="3283588" y="4136326"/>
            <a:ext cx="218975" cy="238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1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ABA1FDE-932C-9CCB-B8A4-7FDEDA2C25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7" y="711692"/>
            <a:ext cx="11520000" cy="2899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108287-6DFD-D815-51D0-550FE647DD7D}"/>
              </a:ext>
            </a:extLst>
          </p:cNvPr>
          <p:cNvSpPr/>
          <p:nvPr/>
        </p:nvSpPr>
        <p:spPr bwMode="white">
          <a:xfrm>
            <a:off x="1447799" y="2886406"/>
            <a:ext cx="533400" cy="601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940DC59E-99BC-C210-EADC-2714CD6103E2}"/>
              </a:ext>
            </a:extLst>
          </p:cNvPr>
          <p:cNvSpPr/>
          <p:nvPr/>
        </p:nvSpPr>
        <p:spPr bwMode="white">
          <a:xfrm>
            <a:off x="3300046" y="2886406"/>
            <a:ext cx="533400" cy="601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442335D-89C3-38EA-09E1-1074CAB7CF2D}"/>
              </a:ext>
            </a:extLst>
          </p:cNvPr>
          <p:cNvSpPr/>
          <p:nvPr/>
        </p:nvSpPr>
        <p:spPr bwMode="white">
          <a:xfrm>
            <a:off x="4952999" y="2886406"/>
            <a:ext cx="533400" cy="601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98E42B9-D2FE-D2DF-E690-970DE52D5D61}"/>
              </a:ext>
            </a:extLst>
          </p:cNvPr>
          <p:cNvSpPr/>
          <p:nvPr/>
        </p:nvSpPr>
        <p:spPr bwMode="white">
          <a:xfrm>
            <a:off x="6802317" y="2886405"/>
            <a:ext cx="533400" cy="601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89D5CB22-30C6-3A23-F662-765B95714EDA}"/>
              </a:ext>
            </a:extLst>
          </p:cNvPr>
          <p:cNvSpPr/>
          <p:nvPr/>
        </p:nvSpPr>
        <p:spPr bwMode="white">
          <a:xfrm>
            <a:off x="8804030" y="2886405"/>
            <a:ext cx="533400" cy="601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B1C7938B-D4D2-063C-7DA7-00B213B83F5B}"/>
              </a:ext>
            </a:extLst>
          </p:cNvPr>
          <p:cNvSpPr/>
          <p:nvPr/>
        </p:nvSpPr>
        <p:spPr bwMode="white">
          <a:xfrm>
            <a:off x="10574215" y="2886405"/>
            <a:ext cx="533400" cy="601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img_16777215">
            <a:extLst>
              <a:ext uri="{FF2B5EF4-FFF2-40B4-BE49-F238E27FC236}">
                <a16:creationId xmlns:a16="http://schemas.microsoft.com/office/drawing/2014/main" id="{8D692B5A-411A-D787-7749-7DB8C57BA7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07" y="3677631"/>
            <a:ext cx="11520000" cy="16439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63F91574-3287-8592-138E-C905D174F251}"/>
              </a:ext>
            </a:extLst>
          </p:cNvPr>
          <p:cNvSpPr/>
          <p:nvPr/>
        </p:nvSpPr>
        <p:spPr bwMode="white">
          <a:xfrm>
            <a:off x="1360483" y="4767221"/>
            <a:ext cx="228495" cy="17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037DD557-5D2B-14F5-6502-C18544B8D468}"/>
              </a:ext>
            </a:extLst>
          </p:cNvPr>
          <p:cNvSpPr/>
          <p:nvPr/>
        </p:nvSpPr>
        <p:spPr bwMode="white">
          <a:xfrm>
            <a:off x="3293178" y="4767221"/>
            <a:ext cx="218975" cy="17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7D3DFB2C-2449-DEBA-1FDD-C2EA8F14E2F7}"/>
              </a:ext>
            </a:extLst>
          </p:cNvPr>
          <p:cNvSpPr/>
          <p:nvPr/>
        </p:nvSpPr>
        <p:spPr bwMode="white">
          <a:xfrm>
            <a:off x="5225872" y="4767221"/>
            <a:ext cx="228495" cy="17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>
            <a:extLst>
              <a:ext uri="{FF2B5EF4-FFF2-40B4-BE49-F238E27FC236}">
                <a16:creationId xmlns:a16="http://schemas.microsoft.com/office/drawing/2014/main" id="{B0899704-CE14-D74F-648E-AC560EC49A77}"/>
              </a:ext>
            </a:extLst>
          </p:cNvPr>
          <p:cNvSpPr/>
          <p:nvPr/>
        </p:nvSpPr>
        <p:spPr bwMode="white">
          <a:xfrm>
            <a:off x="7177607" y="4767221"/>
            <a:ext cx="218975" cy="17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D5B6C5E4-058A-3C0B-28B3-B31EE2C15FB3}"/>
              </a:ext>
            </a:extLst>
          </p:cNvPr>
          <p:cNvSpPr/>
          <p:nvPr/>
        </p:nvSpPr>
        <p:spPr bwMode="white">
          <a:xfrm>
            <a:off x="9110302" y="4767221"/>
            <a:ext cx="228496" cy="17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8368F1FF-F121-87C9-6BD0-E29F8DFDE9BF}"/>
              </a:ext>
            </a:extLst>
          </p:cNvPr>
          <p:cNvSpPr/>
          <p:nvPr/>
        </p:nvSpPr>
        <p:spPr bwMode="white">
          <a:xfrm>
            <a:off x="11052516" y="4767221"/>
            <a:ext cx="218975" cy="172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42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0552F4-EB91-3BC4-65EC-F00C0B14C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488954"/>
            <a:ext cx="11520000" cy="1813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1D2BEA-7D55-F27F-BAA7-BB0FA0B8F025}"/>
              </a:ext>
            </a:extLst>
          </p:cNvPr>
          <p:cNvSpPr/>
          <p:nvPr/>
        </p:nvSpPr>
        <p:spPr bwMode="white">
          <a:xfrm>
            <a:off x="1486386" y="1538756"/>
            <a:ext cx="2608661" cy="591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47E3D72-A132-7471-BC46-BB6432E10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31" y="3003554"/>
            <a:ext cx="11520000" cy="2932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9F8DE09-29C4-9368-F30F-BF6A2F1ACF6E}"/>
              </a:ext>
            </a:extLst>
          </p:cNvPr>
          <p:cNvSpPr/>
          <p:nvPr/>
        </p:nvSpPr>
        <p:spPr bwMode="white">
          <a:xfrm>
            <a:off x="1457824" y="4622232"/>
            <a:ext cx="4684165" cy="11902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99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72C2E6-CB1E-BAE5-5BCA-C176F25E75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7" y="723415"/>
            <a:ext cx="11520000" cy="2242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18CBC4-E253-051D-6D3C-29214A4CB522}"/>
              </a:ext>
            </a:extLst>
          </p:cNvPr>
          <p:cNvSpPr/>
          <p:nvPr/>
        </p:nvSpPr>
        <p:spPr bwMode="white">
          <a:xfrm>
            <a:off x="1208118" y="2603606"/>
            <a:ext cx="666446" cy="3054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2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2023-07-24T05:33:18Z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