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E51CC6F-14E6-1ADB-1825-D7A87734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930DE7E-CDDD-22AF-A35C-6AE99DD2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34"/>
          <a:stretch/>
        </p:blipFill>
        <p:spPr>
          <a:xfrm>
            <a:off x="3811223" y="3228012"/>
            <a:ext cx="4569554" cy="867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9A9CA6-1A06-0E6B-39B0-18B454425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4109"/>
            <a:ext cx="11520000" cy="3263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605941-6D46-27FC-6780-1DBC56DCBCC7}"/>
              </a:ext>
            </a:extLst>
          </p:cNvPr>
          <p:cNvSpPr/>
          <p:nvPr/>
        </p:nvSpPr>
        <p:spPr bwMode="white">
          <a:xfrm>
            <a:off x="2252429" y="2057496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9517E5B-30B9-E778-AD17-9C0C5E8B8FB0}"/>
              </a:ext>
            </a:extLst>
          </p:cNvPr>
          <p:cNvSpPr/>
          <p:nvPr/>
        </p:nvSpPr>
        <p:spPr bwMode="white">
          <a:xfrm>
            <a:off x="4444645" y="2057496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EB5269E4-855F-4F74-53F7-76778BDD4788}"/>
              </a:ext>
            </a:extLst>
          </p:cNvPr>
          <p:cNvSpPr/>
          <p:nvPr/>
        </p:nvSpPr>
        <p:spPr bwMode="white">
          <a:xfrm>
            <a:off x="6806844" y="2004742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209E215-262A-2D08-3B80-5A6324E662EB}"/>
              </a:ext>
            </a:extLst>
          </p:cNvPr>
          <p:cNvSpPr/>
          <p:nvPr/>
        </p:nvSpPr>
        <p:spPr bwMode="white">
          <a:xfrm>
            <a:off x="9045953" y="2057496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A1A9A801-E3DB-8670-F182-AFC736F09E42}"/>
              </a:ext>
            </a:extLst>
          </p:cNvPr>
          <p:cNvSpPr/>
          <p:nvPr/>
        </p:nvSpPr>
        <p:spPr bwMode="white">
          <a:xfrm>
            <a:off x="11217782" y="2004742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5BB9E1FC-B3CF-88B0-A05F-39CB866760C4}"/>
              </a:ext>
            </a:extLst>
          </p:cNvPr>
          <p:cNvSpPr/>
          <p:nvPr/>
        </p:nvSpPr>
        <p:spPr bwMode="white">
          <a:xfrm>
            <a:off x="2246567" y="2960173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C506584A-A4A7-5C8C-3203-A88044E7EC20}"/>
              </a:ext>
            </a:extLst>
          </p:cNvPr>
          <p:cNvSpPr/>
          <p:nvPr/>
        </p:nvSpPr>
        <p:spPr bwMode="white">
          <a:xfrm>
            <a:off x="4444645" y="2960173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7F743A9A-FB30-DA51-FC8E-505A891884BD}"/>
              </a:ext>
            </a:extLst>
          </p:cNvPr>
          <p:cNvSpPr/>
          <p:nvPr/>
        </p:nvSpPr>
        <p:spPr bwMode="white">
          <a:xfrm>
            <a:off x="6616474" y="2925004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08DE4C6D-6FA3-0C55-04FE-9772BF8E631C}"/>
              </a:ext>
            </a:extLst>
          </p:cNvPr>
          <p:cNvSpPr/>
          <p:nvPr/>
        </p:nvSpPr>
        <p:spPr bwMode="white">
          <a:xfrm>
            <a:off x="8975614" y="2960173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D5AAFF2D-2601-42E7-B54B-742B43E9A525}"/>
              </a:ext>
            </a:extLst>
          </p:cNvPr>
          <p:cNvSpPr/>
          <p:nvPr/>
        </p:nvSpPr>
        <p:spPr bwMode="white">
          <a:xfrm>
            <a:off x="11097490" y="2960173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img_16777215">
            <a:extLst>
              <a:ext uri="{FF2B5EF4-FFF2-40B4-BE49-F238E27FC236}">
                <a16:creationId xmlns:a16="http://schemas.microsoft.com/office/drawing/2014/main" id="{5A48B90A-12A3-82C5-0015-6CD3E1DAB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773884"/>
            <a:ext cx="11520000" cy="2449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DFF5FBF-9A19-E24D-D94E-79389441511B}"/>
              </a:ext>
            </a:extLst>
          </p:cNvPr>
          <p:cNvSpPr/>
          <p:nvPr/>
        </p:nvSpPr>
        <p:spPr bwMode="white">
          <a:xfrm>
            <a:off x="2141816" y="4518899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3F89705D-0F04-8E56-5718-553D22CDF887}"/>
              </a:ext>
            </a:extLst>
          </p:cNvPr>
          <p:cNvSpPr/>
          <p:nvPr/>
        </p:nvSpPr>
        <p:spPr bwMode="white">
          <a:xfrm>
            <a:off x="5191783" y="4518899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0ED38610-4E46-1BF1-6B8D-4F477E496C69}"/>
              </a:ext>
            </a:extLst>
          </p:cNvPr>
          <p:cNvSpPr/>
          <p:nvPr/>
        </p:nvSpPr>
        <p:spPr bwMode="white">
          <a:xfrm>
            <a:off x="9262337" y="4518899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7F6A250D-9513-266B-DAD9-874EAE5EA162}"/>
              </a:ext>
            </a:extLst>
          </p:cNvPr>
          <p:cNvSpPr/>
          <p:nvPr/>
        </p:nvSpPr>
        <p:spPr bwMode="white">
          <a:xfrm>
            <a:off x="2141816" y="5421500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6E4C724B-CDDB-C300-458B-82363C8B9B18}"/>
              </a:ext>
            </a:extLst>
          </p:cNvPr>
          <p:cNvSpPr/>
          <p:nvPr/>
        </p:nvSpPr>
        <p:spPr bwMode="white">
          <a:xfrm>
            <a:off x="5569385" y="5421500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4A6AD226-4955-96F0-ED9C-09312CA8ED85}"/>
              </a:ext>
            </a:extLst>
          </p:cNvPr>
          <p:cNvSpPr/>
          <p:nvPr/>
        </p:nvSpPr>
        <p:spPr bwMode="white">
          <a:xfrm>
            <a:off x="8760892" y="5421500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F781C1-4D94-1A83-B2E4-FBF1E28E8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1" y="867345"/>
            <a:ext cx="11520000" cy="304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DEE63E1-DCE9-BCCE-585F-806175D35E4D}"/>
              </a:ext>
            </a:extLst>
          </p:cNvPr>
          <p:cNvSpPr/>
          <p:nvPr/>
        </p:nvSpPr>
        <p:spPr bwMode="white">
          <a:xfrm>
            <a:off x="7272780" y="1656340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B326D02-A461-7656-1DAE-9F3285B554EC}"/>
              </a:ext>
            </a:extLst>
          </p:cNvPr>
          <p:cNvSpPr/>
          <p:nvPr/>
        </p:nvSpPr>
        <p:spPr bwMode="white">
          <a:xfrm>
            <a:off x="8753519" y="1656340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8B512552-BEC8-2859-5F12-4FB53C0C4F76}"/>
              </a:ext>
            </a:extLst>
          </p:cNvPr>
          <p:cNvSpPr/>
          <p:nvPr/>
        </p:nvSpPr>
        <p:spPr bwMode="white">
          <a:xfrm>
            <a:off x="10234258" y="1617310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FFDE6D6-CD1A-5A6D-A7F9-B2BE86217326}"/>
              </a:ext>
            </a:extLst>
          </p:cNvPr>
          <p:cNvSpPr/>
          <p:nvPr/>
        </p:nvSpPr>
        <p:spPr bwMode="white">
          <a:xfrm>
            <a:off x="7082410" y="2942399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D3EEBDE-99A6-6439-8998-0CE4B9F494C7}"/>
              </a:ext>
            </a:extLst>
          </p:cNvPr>
          <p:cNvSpPr/>
          <p:nvPr/>
        </p:nvSpPr>
        <p:spPr bwMode="white">
          <a:xfrm>
            <a:off x="8665027" y="2871607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E6A3FD06-160B-9A0F-91E3-5BB35EDFC37B}"/>
              </a:ext>
            </a:extLst>
          </p:cNvPr>
          <p:cNvSpPr/>
          <p:nvPr/>
        </p:nvSpPr>
        <p:spPr bwMode="white">
          <a:xfrm>
            <a:off x="10160194" y="2871607"/>
            <a:ext cx="380740" cy="67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8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6A7F7F-25CC-3847-BCFD-7537A75F2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7" y="767056"/>
            <a:ext cx="11520000" cy="308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0F99E3-1B09-6F43-55A2-2EE99F3AD729}"/>
              </a:ext>
            </a:extLst>
          </p:cNvPr>
          <p:cNvSpPr/>
          <p:nvPr/>
        </p:nvSpPr>
        <p:spPr bwMode="white">
          <a:xfrm>
            <a:off x="1430869" y="2205048"/>
            <a:ext cx="5407735" cy="1514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1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C77DB6-C4EF-A244-0384-58514F36C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3" y="572377"/>
            <a:ext cx="11520000" cy="406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026B19-15C4-2092-C3DE-5972CE7F648C}"/>
              </a:ext>
            </a:extLst>
          </p:cNvPr>
          <p:cNvSpPr/>
          <p:nvPr/>
        </p:nvSpPr>
        <p:spPr bwMode="white">
          <a:xfrm>
            <a:off x="1551135" y="3116414"/>
            <a:ext cx="7416595" cy="1514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9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